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30.jpg" ContentType="image/png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60" r:id="rId7"/>
    <p:sldId id="273" r:id="rId8"/>
    <p:sldId id="269" r:id="rId9"/>
    <p:sldId id="281" r:id="rId10"/>
    <p:sldId id="276" r:id="rId11"/>
    <p:sldId id="280" r:id="rId12"/>
    <p:sldId id="283" r:id="rId13"/>
    <p:sldId id="282" r:id="rId14"/>
    <p:sldId id="261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" id="{5F248E40-D6B4-4B8A-83E4-8134C204AD41}">
          <p14:sldIdLst>
            <p14:sldId id="256"/>
            <p14:sldId id="257"/>
          </p14:sldIdLst>
        </p14:section>
        <p14:section name="Introduction" id="{5E92863D-46D4-4903-B6F5-1D7BF18B6448}">
          <p14:sldIdLst>
            <p14:sldId id="260"/>
            <p14:sldId id="273"/>
          </p14:sldIdLst>
        </p14:section>
        <p14:section name="Literature Review" id="{2B421572-31F9-4116-8F3B-2C5265E3C875}">
          <p14:sldIdLst>
            <p14:sldId id="269"/>
          </p14:sldIdLst>
        </p14:section>
        <p14:section name="System Model" id="{C35F04E7-C112-4B68-8DE2-E448556BAA91}">
          <p14:sldIdLst>
            <p14:sldId id="281"/>
          </p14:sldIdLst>
        </p14:section>
        <p14:section name="Hardware Diagram" id="{D22696A9-B2AB-4F6D-AC24-4112C19EF0AE}">
          <p14:sldIdLst>
            <p14:sldId id="276"/>
            <p14:sldId id="280"/>
          </p14:sldIdLst>
        </p14:section>
        <p14:section name="Results &amp; Discussion" id="{46769CEF-A036-4329-9F8F-250BD7FDCD7B}">
          <p14:sldIdLst>
            <p14:sldId id="283"/>
          </p14:sldIdLst>
        </p14:section>
        <p14:section name="Conclusion" id="{0A1AF217-6B8F-4395-BAD3-3C55D61E2E20}">
          <p14:sldIdLst>
            <p14:sldId id="282"/>
            <p14:sldId id="261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image" Target="../media/image29.jpg"/><Relationship Id="rId4" Type="http://schemas.openxmlformats.org/officeDocument/2006/relationships/image" Target="../media/image32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image" Target="../media/image33.png"/><Relationship Id="rId4" Type="http://schemas.openxmlformats.org/officeDocument/2006/relationships/image" Target="../media/image36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image" Target="../media/image29.jpg"/><Relationship Id="rId4" Type="http://schemas.openxmlformats.org/officeDocument/2006/relationships/image" Target="../media/image32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image" Target="../media/image33.png"/><Relationship Id="rId4" Type="http://schemas.openxmlformats.org/officeDocument/2006/relationships/image" Target="../media/image3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ED66DF-0345-4577-ADDD-0AF4240B5AF3}" type="doc">
      <dgm:prSet loTypeId="urn:microsoft.com/office/officeart/2011/layout/Tab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C7F9E23-25AD-4AFB-8976-8A04543B522F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1.</a:t>
          </a:r>
        </a:p>
      </dgm:t>
    </dgm:pt>
    <dgm:pt modelId="{150E13F0-C10F-4340-8136-EE5EEEFADDFA}" type="parTrans" cxnId="{46129A21-D942-46EC-A1A7-CB0195B79171}">
      <dgm:prSet/>
      <dgm:spPr/>
      <dgm:t>
        <a:bodyPr/>
        <a:lstStyle/>
        <a:p>
          <a:endParaRPr lang="en-US"/>
        </a:p>
      </dgm:t>
    </dgm:pt>
    <dgm:pt modelId="{B81A8318-4415-4332-BC4C-667681E410F8}" type="sibTrans" cxnId="{46129A21-D942-46EC-A1A7-CB0195B79171}">
      <dgm:prSet/>
      <dgm:spPr/>
      <dgm:t>
        <a:bodyPr/>
        <a:lstStyle/>
        <a:p>
          <a:endParaRPr lang="en-US"/>
        </a:p>
      </dgm:t>
    </dgm:pt>
    <dgm:pt modelId="{59F4687A-A908-4C55-A7DB-FCB3EF06A8ED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High Demand for Efficient Data Transfer</a:t>
          </a:r>
        </a:p>
      </dgm:t>
    </dgm:pt>
    <dgm:pt modelId="{BA6A904E-C7BB-46A7-A5E8-60DF3135F292}" type="parTrans" cxnId="{E7B7975E-894F-4B33-AD6D-A08359EB9352}">
      <dgm:prSet/>
      <dgm:spPr/>
      <dgm:t>
        <a:bodyPr/>
        <a:lstStyle/>
        <a:p>
          <a:endParaRPr lang="en-US"/>
        </a:p>
      </dgm:t>
    </dgm:pt>
    <dgm:pt modelId="{5607C86B-3806-40DA-B252-B4EBA88B522F}" type="sibTrans" cxnId="{E7B7975E-894F-4B33-AD6D-A08359EB9352}">
      <dgm:prSet/>
      <dgm:spPr/>
      <dgm:t>
        <a:bodyPr/>
        <a:lstStyle/>
        <a:p>
          <a:endParaRPr lang="en-US"/>
        </a:p>
      </dgm:t>
    </dgm:pt>
    <dgm:pt modelId="{FC6215DA-2644-4962-B430-5B1BA838868B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Hospital require rapid and reliable data transfer for patient records, medical imaging, and real-time patient monitoring.</a:t>
          </a:r>
        </a:p>
      </dgm:t>
    </dgm:pt>
    <dgm:pt modelId="{C24E26BC-EF12-429B-BB10-B05A0C9D3360}" type="parTrans" cxnId="{5635F88D-F236-4ED3-AF53-98A67EB953BA}">
      <dgm:prSet/>
      <dgm:spPr/>
      <dgm:t>
        <a:bodyPr/>
        <a:lstStyle/>
        <a:p>
          <a:endParaRPr lang="en-US"/>
        </a:p>
      </dgm:t>
    </dgm:pt>
    <dgm:pt modelId="{960E863A-53E7-4F96-8D94-16B46FBCB8A4}" type="sibTrans" cxnId="{5635F88D-F236-4ED3-AF53-98A67EB953BA}">
      <dgm:prSet/>
      <dgm:spPr/>
      <dgm:t>
        <a:bodyPr/>
        <a:lstStyle/>
        <a:p>
          <a:endParaRPr lang="en-US"/>
        </a:p>
      </dgm:t>
    </dgm:pt>
    <dgm:pt modelId="{61C6770A-5B1D-4452-9B5C-790602D6C956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2. </a:t>
          </a:r>
        </a:p>
      </dgm:t>
    </dgm:pt>
    <dgm:pt modelId="{D2927BF0-B769-4C2A-8287-B9E7F2A0BD69}" type="parTrans" cxnId="{D9C9B0E6-9CDD-4408-82A3-A42DEDFA6427}">
      <dgm:prSet/>
      <dgm:spPr/>
      <dgm:t>
        <a:bodyPr/>
        <a:lstStyle/>
        <a:p>
          <a:endParaRPr lang="en-US"/>
        </a:p>
      </dgm:t>
    </dgm:pt>
    <dgm:pt modelId="{47BCE7AF-EF20-4474-B3BE-8F5BF4C937A6}" type="sibTrans" cxnId="{D9C9B0E6-9CDD-4408-82A3-A42DEDFA6427}">
      <dgm:prSet/>
      <dgm:spPr/>
      <dgm:t>
        <a:bodyPr/>
        <a:lstStyle/>
        <a:p>
          <a:endParaRPr lang="en-US"/>
        </a:p>
      </dgm:t>
    </dgm:pt>
    <dgm:pt modelId="{117BD615-3242-4293-9226-792DDF06F12B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Traditional Wireless Technologies</a:t>
          </a:r>
        </a:p>
      </dgm:t>
    </dgm:pt>
    <dgm:pt modelId="{5445BFD9-9A77-4EDB-8AAF-DF2C4A680A51}" type="parTrans" cxnId="{26B4786E-2725-45D9-92B3-46C190EABE6A}">
      <dgm:prSet/>
      <dgm:spPr/>
      <dgm:t>
        <a:bodyPr/>
        <a:lstStyle/>
        <a:p>
          <a:endParaRPr lang="en-US"/>
        </a:p>
      </dgm:t>
    </dgm:pt>
    <dgm:pt modelId="{E45C6F48-BAB2-4738-8D1D-156D44960E7B}" type="sibTrans" cxnId="{26B4786E-2725-45D9-92B3-46C190EABE6A}">
      <dgm:prSet/>
      <dgm:spPr/>
      <dgm:t>
        <a:bodyPr/>
        <a:lstStyle/>
        <a:p>
          <a:endParaRPr lang="en-US"/>
        </a:p>
      </dgm:t>
    </dgm:pt>
    <dgm:pt modelId="{72A6CEA5-57F0-4A1A-9377-A174381D1817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Like Wi-Fi, face limitation in terms of bandwidth, interference, and security. </a:t>
          </a:r>
        </a:p>
      </dgm:t>
    </dgm:pt>
    <dgm:pt modelId="{A6F8E75B-ED5A-4BC2-8F8F-4D0E6BEED74C}" type="parTrans" cxnId="{B1655476-D45A-4319-A910-F5BB13A7BDFF}">
      <dgm:prSet/>
      <dgm:spPr/>
      <dgm:t>
        <a:bodyPr/>
        <a:lstStyle/>
        <a:p>
          <a:endParaRPr lang="en-US"/>
        </a:p>
      </dgm:t>
    </dgm:pt>
    <dgm:pt modelId="{9DD870D6-982C-4442-A253-E5AF0349982C}" type="sibTrans" cxnId="{B1655476-D45A-4319-A910-F5BB13A7BDFF}">
      <dgm:prSet/>
      <dgm:spPr/>
      <dgm:t>
        <a:bodyPr/>
        <a:lstStyle/>
        <a:p>
          <a:endParaRPr lang="en-US"/>
        </a:p>
      </dgm:t>
    </dgm:pt>
    <dgm:pt modelId="{A8071CCB-ECFE-499F-8600-85C90223450A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3. </a:t>
          </a:r>
        </a:p>
      </dgm:t>
    </dgm:pt>
    <dgm:pt modelId="{15175E93-27A1-48CE-90DE-B47007C04AF5}" type="parTrans" cxnId="{C3EF7895-A668-4652-89C1-0F159FD8BB91}">
      <dgm:prSet/>
      <dgm:spPr/>
      <dgm:t>
        <a:bodyPr/>
        <a:lstStyle/>
        <a:p>
          <a:endParaRPr lang="en-US"/>
        </a:p>
      </dgm:t>
    </dgm:pt>
    <dgm:pt modelId="{CC67EFBA-0725-4EEA-9A04-C2E32352B875}" type="sibTrans" cxnId="{C3EF7895-A668-4652-89C1-0F159FD8BB91}">
      <dgm:prSet/>
      <dgm:spPr/>
      <dgm:t>
        <a:bodyPr/>
        <a:lstStyle/>
        <a:p>
          <a:endParaRPr lang="en-US"/>
        </a:p>
      </dgm:t>
    </dgm:pt>
    <dgm:pt modelId="{EF4607C0-291A-498B-A1D7-854181D96A98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Introducing Li-Fi in Healthcare Settings</a:t>
          </a:r>
        </a:p>
      </dgm:t>
    </dgm:pt>
    <dgm:pt modelId="{2FBC66E8-70CE-4EB0-AD08-E17AAD8CFE38}" type="parTrans" cxnId="{869B2B48-FFB1-4CDA-9353-4B3657FA07F7}">
      <dgm:prSet/>
      <dgm:spPr/>
      <dgm:t>
        <a:bodyPr/>
        <a:lstStyle/>
        <a:p>
          <a:endParaRPr lang="en-US"/>
        </a:p>
      </dgm:t>
    </dgm:pt>
    <dgm:pt modelId="{7824823B-D9BD-43B5-BC74-A3301DD94669}" type="sibTrans" cxnId="{869B2B48-FFB1-4CDA-9353-4B3657FA07F7}">
      <dgm:prSet/>
      <dgm:spPr/>
      <dgm:t>
        <a:bodyPr/>
        <a:lstStyle/>
        <a:p>
          <a:endParaRPr lang="en-US"/>
        </a:p>
      </dgm:t>
    </dgm:pt>
    <dgm:pt modelId="{447D4701-3532-4288-B957-E0327315C9FF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Wide Bandwidth </a:t>
          </a:r>
        </a:p>
      </dgm:t>
    </dgm:pt>
    <dgm:pt modelId="{1813FD9E-EA04-4466-ABE1-71AF4600F551}" type="parTrans" cxnId="{A09DEDB9-1721-4F8C-8620-5A163B8571B2}">
      <dgm:prSet/>
      <dgm:spPr/>
      <dgm:t>
        <a:bodyPr/>
        <a:lstStyle/>
        <a:p>
          <a:endParaRPr lang="en-US"/>
        </a:p>
      </dgm:t>
    </dgm:pt>
    <dgm:pt modelId="{B794EECD-B118-4039-82F2-266023707863}" type="sibTrans" cxnId="{A09DEDB9-1721-4F8C-8620-5A163B8571B2}">
      <dgm:prSet/>
      <dgm:spPr/>
      <dgm:t>
        <a:bodyPr/>
        <a:lstStyle/>
        <a:p>
          <a:endParaRPr lang="en-US"/>
        </a:p>
      </dgm:t>
    </dgm:pt>
    <dgm:pt modelId="{99C2AAAD-6991-496E-8AE2-9A46A77869D9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Interference free communication</a:t>
          </a:r>
        </a:p>
      </dgm:t>
    </dgm:pt>
    <dgm:pt modelId="{DC2047D7-227C-4C85-886E-5364547C0895}" type="parTrans" cxnId="{08F5C35C-659C-434A-85F7-B40B1784EF0A}">
      <dgm:prSet/>
      <dgm:spPr/>
      <dgm:t>
        <a:bodyPr/>
        <a:lstStyle/>
        <a:p>
          <a:endParaRPr lang="en-US"/>
        </a:p>
      </dgm:t>
    </dgm:pt>
    <dgm:pt modelId="{89161C9A-0370-4DDF-A296-07031D2E5376}" type="sibTrans" cxnId="{08F5C35C-659C-434A-85F7-B40B1784EF0A}">
      <dgm:prSet/>
      <dgm:spPr/>
      <dgm:t>
        <a:bodyPr/>
        <a:lstStyle/>
        <a:p>
          <a:endParaRPr lang="en-US"/>
        </a:p>
      </dgm:t>
    </dgm:pt>
    <dgm:pt modelId="{E38B4366-66E3-44F8-A264-DC16A2BE855E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Enhanced Security</a:t>
          </a:r>
        </a:p>
      </dgm:t>
    </dgm:pt>
    <dgm:pt modelId="{1D9374D7-B3D2-40CD-9CA5-67E989A89727}" type="parTrans" cxnId="{E8F6967D-6396-4567-8DCA-9F1DC67F3E62}">
      <dgm:prSet/>
      <dgm:spPr/>
      <dgm:t>
        <a:bodyPr/>
        <a:lstStyle/>
        <a:p>
          <a:endParaRPr lang="en-US"/>
        </a:p>
      </dgm:t>
    </dgm:pt>
    <dgm:pt modelId="{4A83DEC3-61D8-4230-B0F3-A76205402A2C}" type="sibTrans" cxnId="{E8F6967D-6396-4567-8DCA-9F1DC67F3E62}">
      <dgm:prSet/>
      <dgm:spPr/>
      <dgm:t>
        <a:bodyPr/>
        <a:lstStyle/>
        <a:p>
          <a:endParaRPr lang="en-US"/>
        </a:p>
      </dgm:t>
    </dgm:pt>
    <dgm:pt modelId="{B7217173-1C64-4523-9A25-0008E7FCB1C4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Telemedicine and Interdepartmental Communication</a:t>
          </a:r>
        </a:p>
      </dgm:t>
    </dgm:pt>
    <dgm:pt modelId="{C69BC240-7BF3-424F-B3CE-A5EA47A8DE3A}" type="parTrans" cxnId="{634C7777-6676-48A5-86D1-9F7DCA81786D}">
      <dgm:prSet/>
      <dgm:spPr/>
      <dgm:t>
        <a:bodyPr/>
        <a:lstStyle/>
        <a:p>
          <a:endParaRPr lang="en-US"/>
        </a:p>
      </dgm:t>
    </dgm:pt>
    <dgm:pt modelId="{CCC0F3B7-08D5-4EC7-8F02-245D9586EE2A}" type="sibTrans" cxnId="{634C7777-6676-48A5-86D1-9F7DCA81786D}">
      <dgm:prSet/>
      <dgm:spPr/>
      <dgm:t>
        <a:bodyPr/>
        <a:lstStyle/>
        <a:p>
          <a:endParaRPr lang="en-US"/>
        </a:p>
      </dgm:t>
    </dgm:pt>
    <dgm:pt modelId="{86BD58DF-E3CE-4D18-BBBF-C71A79DE3A85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Latency</a:t>
          </a:r>
        </a:p>
      </dgm:t>
    </dgm:pt>
    <dgm:pt modelId="{6B659F42-9629-4852-97F5-2E398D68C8CA}" type="parTrans" cxnId="{F01BB198-76D8-4360-8E43-D08501B729EE}">
      <dgm:prSet/>
      <dgm:spPr/>
      <dgm:t>
        <a:bodyPr/>
        <a:lstStyle/>
        <a:p>
          <a:endParaRPr lang="en-US"/>
        </a:p>
      </dgm:t>
    </dgm:pt>
    <dgm:pt modelId="{B0B2B9E4-B495-4016-9F51-141E7B3404B7}" type="sibTrans" cxnId="{F01BB198-76D8-4360-8E43-D08501B729EE}">
      <dgm:prSet/>
      <dgm:spPr/>
      <dgm:t>
        <a:bodyPr/>
        <a:lstStyle/>
        <a:p>
          <a:endParaRPr lang="en-US"/>
        </a:p>
      </dgm:t>
    </dgm:pt>
    <dgm:pt modelId="{F90B9850-81AE-47D1-ABFC-977333783021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Scalability Issues </a:t>
          </a:r>
        </a:p>
      </dgm:t>
    </dgm:pt>
    <dgm:pt modelId="{FCEFD7B3-C7B5-4FEF-AB63-F67446DF5F4D}" type="parTrans" cxnId="{C99CB667-8ECC-41E3-A70E-EE0127FE9E42}">
      <dgm:prSet/>
      <dgm:spPr/>
      <dgm:t>
        <a:bodyPr/>
        <a:lstStyle/>
        <a:p>
          <a:endParaRPr lang="en-US"/>
        </a:p>
      </dgm:t>
    </dgm:pt>
    <dgm:pt modelId="{5B3067CE-B694-4DC6-B9F0-DA1ED57B6A8B}" type="sibTrans" cxnId="{C99CB667-8ECC-41E3-A70E-EE0127FE9E42}">
      <dgm:prSet/>
      <dgm:spPr/>
      <dgm:t>
        <a:bodyPr/>
        <a:lstStyle/>
        <a:p>
          <a:endParaRPr lang="en-US"/>
        </a:p>
      </dgm:t>
    </dgm:pt>
    <dgm:pt modelId="{C091BFF4-27B2-410C-ACCA-F46E0CCF05EF}" type="pres">
      <dgm:prSet presAssocID="{64ED66DF-0345-4577-ADDD-0AF4240B5AF3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AF04727E-8B8B-4794-872A-173518C35D90}" type="pres">
      <dgm:prSet presAssocID="{BC7F9E23-25AD-4AFB-8976-8A04543B522F}" presName="composite" presStyleCnt="0"/>
      <dgm:spPr/>
    </dgm:pt>
    <dgm:pt modelId="{7E4ED673-929B-489D-B142-AE9D241357D4}" type="pres">
      <dgm:prSet presAssocID="{BC7F9E23-25AD-4AFB-8976-8A04543B522F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10F12E24-F1E7-4D74-AB0A-06BFE7667F77}" type="pres">
      <dgm:prSet presAssocID="{BC7F9E23-25AD-4AFB-8976-8A04543B522F}" presName="Parent" presStyleLbl="alignNode1" presStyleIdx="0" presStyleCnt="3" custLinFactX="-72198" custLinFactNeighborX="-100000" custLinFactNeighborY="-16936">
        <dgm:presLayoutVars>
          <dgm:chMax val="3"/>
          <dgm:chPref val="3"/>
          <dgm:bulletEnabled val="1"/>
        </dgm:presLayoutVars>
      </dgm:prSet>
      <dgm:spPr/>
    </dgm:pt>
    <dgm:pt modelId="{AD00977A-3E7F-4B43-AF7C-D6A4C39763D9}" type="pres">
      <dgm:prSet presAssocID="{BC7F9E23-25AD-4AFB-8976-8A04543B522F}" presName="Accent" presStyleLbl="parChTrans1D1" presStyleIdx="0" presStyleCnt="3"/>
      <dgm:spPr/>
    </dgm:pt>
    <dgm:pt modelId="{077A8955-BA45-451E-ACA6-CFC1C7D6A8FF}" type="pres">
      <dgm:prSet presAssocID="{BC7F9E23-25AD-4AFB-8976-8A04543B522F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E6667D84-B1EF-4F3C-A6F8-9DFD90B8898C}" type="pres">
      <dgm:prSet presAssocID="{B81A8318-4415-4332-BC4C-667681E410F8}" presName="sibTrans" presStyleCnt="0"/>
      <dgm:spPr/>
    </dgm:pt>
    <dgm:pt modelId="{FAA058AB-3E5F-4F49-A279-65A7F15F8A6F}" type="pres">
      <dgm:prSet presAssocID="{61C6770A-5B1D-4452-9B5C-790602D6C956}" presName="composite" presStyleCnt="0"/>
      <dgm:spPr/>
    </dgm:pt>
    <dgm:pt modelId="{5E7D1185-40C1-4FC2-840B-DFFF25D199BF}" type="pres">
      <dgm:prSet presAssocID="{61C6770A-5B1D-4452-9B5C-790602D6C956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66F60B6C-1A6F-4F8D-90CE-32737CCD8B8E}" type="pres">
      <dgm:prSet presAssocID="{61C6770A-5B1D-4452-9B5C-790602D6C956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415425C2-2D7B-41D2-89AE-379847BBACAC}" type="pres">
      <dgm:prSet presAssocID="{61C6770A-5B1D-4452-9B5C-790602D6C956}" presName="Accent" presStyleLbl="parChTrans1D1" presStyleIdx="1" presStyleCnt="3"/>
      <dgm:spPr/>
    </dgm:pt>
    <dgm:pt modelId="{1788DC04-5C06-4071-B511-8261AAC8092E}" type="pres">
      <dgm:prSet presAssocID="{61C6770A-5B1D-4452-9B5C-790602D6C956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DD4BFF1A-6E9B-420F-9ABE-D25F9DFC79CC}" type="pres">
      <dgm:prSet presAssocID="{47BCE7AF-EF20-4474-B3BE-8F5BF4C937A6}" presName="sibTrans" presStyleCnt="0"/>
      <dgm:spPr/>
    </dgm:pt>
    <dgm:pt modelId="{C0B01B1C-A9FD-4307-BBEA-3A616F4C87E7}" type="pres">
      <dgm:prSet presAssocID="{A8071CCB-ECFE-499F-8600-85C90223450A}" presName="composite" presStyleCnt="0"/>
      <dgm:spPr/>
    </dgm:pt>
    <dgm:pt modelId="{EEC04CDA-227D-43CA-8F2F-D5327F796252}" type="pres">
      <dgm:prSet presAssocID="{A8071CCB-ECFE-499F-8600-85C90223450A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E2CDC02D-2E63-4A26-BA06-6951EC642E28}" type="pres">
      <dgm:prSet presAssocID="{A8071CCB-ECFE-499F-8600-85C90223450A}" presName="Parent" presStyleLbl="alignNode1" presStyleIdx="2" presStyleCnt="3" custLinFactX="-52131" custLinFactNeighborX="-100000" custLinFactNeighborY="-2986">
        <dgm:presLayoutVars>
          <dgm:chMax val="3"/>
          <dgm:chPref val="3"/>
          <dgm:bulletEnabled val="1"/>
        </dgm:presLayoutVars>
      </dgm:prSet>
      <dgm:spPr/>
    </dgm:pt>
    <dgm:pt modelId="{A9D5FFBA-7227-44C0-8072-8A3D04E8E035}" type="pres">
      <dgm:prSet presAssocID="{A8071CCB-ECFE-499F-8600-85C90223450A}" presName="Accent" presStyleLbl="parChTrans1D1" presStyleIdx="2" presStyleCnt="3"/>
      <dgm:spPr/>
    </dgm:pt>
    <dgm:pt modelId="{43099539-BF40-4B52-8891-77CED1A8FC5B}" type="pres">
      <dgm:prSet presAssocID="{A8071CCB-ECFE-499F-8600-85C90223450A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360B615-898C-444A-88BD-D5AFF71BECAF}" type="presOf" srcId="{E38B4366-66E3-44F8-A264-DC16A2BE855E}" destId="{43099539-BF40-4B52-8891-77CED1A8FC5B}" srcOrd="0" destOrd="2" presId="urn:microsoft.com/office/officeart/2011/layout/TabList"/>
    <dgm:cxn modelId="{6CB18818-8F44-489C-8000-DEE2554EBAF9}" type="presOf" srcId="{64ED66DF-0345-4577-ADDD-0AF4240B5AF3}" destId="{C091BFF4-27B2-410C-ACCA-F46E0CCF05EF}" srcOrd="0" destOrd="0" presId="urn:microsoft.com/office/officeart/2011/layout/TabList"/>
    <dgm:cxn modelId="{1A68BB20-878C-498A-A3D6-D3E3D26B82BE}" type="presOf" srcId="{A8071CCB-ECFE-499F-8600-85C90223450A}" destId="{E2CDC02D-2E63-4A26-BA06-6951EC642E28}" srcOrd="0" destOrd="0" presId="urn:microsoft.com/office/officeart/2011/layout/TabList"/>
    <dgm:cxn modelId="{46129A21-D942-46EC-A1A7-CB0195B79171}" srcId="{64ED66DF-0345-4577-ADDD-0AF4240B5AF3}" destId="{BC7F9E23-25AD-4AFB-8976-8A04543B522F}" srcOrd="0" destOrd="0" parTransId="{150E13F0-C10F-4340-8136-EE5EEEFADDFA}" sibTransId="{B81A8318-4415-4332-BC4C-667681E410F8}"/>
    <dgm:cxn modelId="{08F5C35C-659C-434A-85F7-B40B1784EF0A}" srcId="{A8071CCB-ECFE-499F-8600-85C90223450A}" destId="{99C2AAAD-6991-496E-8AE2-9A46A77869D9}" srcOrd="2" destOrd="0" parTransId="{DC2047D7-227C-4C85-886E-5364547C0895}" sibTransId="{89161C9A-0370-4DDF-A296-07031D2E5376}"/>
    <dgm:cxn modelId="{E7B7975E-894F-4B33-AD6D-A08359EB9352}" srcId="{BC7F9E23-25AD-4AFB-8976-8A04543B522F}" destId="{59F4687A-A908-4C55-A7DB-FCB3EF06A8ED}" srcOrd="0" destOrd="0" parTransId="{BA6A904E-C7BB-46A7-A5E8-60DF3135F292}" sibTransId="{5607C86B-3806-40DA-B252-B4EBA88B522F}"/>
    <dgm:cxn modelId="{B5040862-8EA7-4230-BAE6-D5B507845F61}" type="presOf" srcId="{86BD58DF-E3CE-4D18-BBBF-C71A79DE3A85}" destId="{1788DC04-5C06-4071-B511-8261AAC8092E}" srcOrd="0" destOrd="1" presId="urn:microsoft.com/office/officeart/2011/layout/TabList"/>
    <dgm:cxn modelId="{C99CB667-8ECC-41E3-A70E-EE0127FE9E42}" srcId="{61C6770A-5B1D-4452-9B5C-790602D6C956}" destId="{F90B9850-81AE-47D1-ABFC-977333783021}" srcOrd="3" destOrd="0" parTransId="{FCEFD7B3-C7B5-4FEF-AB63-F67446DF5F4D}" sibTransId="{5B3067CE-B694-4DC6-B9F0-DA1ED57B6A8B}"/>
    <dgm:cxn modelId="{869B2B48-FFB1-4CDA-9353-4B3657FA07F7}" srcId="{A8071CCB-ECFE-499F-8600-85C90223450A}" destId="{EF4607C0-291A-498B-A1D7-854181D96A98}" srcOrd="0" destOrd="0" parTransId="{2FBC66E8-70CE-4EB0-AD08-E17AAD8CFE38}" sibTransId="{7824823B-D9BD-43B5-BC74-A3301DD94669}"/>
    <dgm:cxn modelId="{04592E69-A7AB-4A6C-8622-05A0295D8545}" type="presOf" srcId="{F90B9850-81AE-47D1-ABFC-977333783021}" destId="{1788DC04-5C06-4071-B511-8261AAC8092E}" srcOrd="0" destOrd="2" presId="urn:microsoft.com/office/officeart/2011/layout/TabList"/>
    <dgm:cxn modelId="{26B4786E-2725-45D9-92B3-46C190EABE6A}" srcId="{61C6770A-5B1D-4452-9B5C-790602D6C956}" destId="{117BD615-3242-4293-9226-792DDF06F12B}" srcOrd="0" destOrd="0" parTransId="{5445BFD9-9A77-4EDB-8AAF-DF2C4A680A51}" sibTransId="{E45C6F48-BAB2-4738-8D1D-156D44960E7B}"/>
    <dgm:cxn modelId="{6401C26E-7098-42BA-8EF4-92F77585AE09}" type="presOf" srcId="{117BD615-3242-4293-9226-792DDF06F12B}" destId="{5E7D1185-40C1-4FC2-840B-DFFF25D199BF}" srcOrd="0" destOrd="0" presId="urn:microsoft.com/office/officeart/2011/layout/TabList"/>
    <dgm:cxn modelId="{B1655476-D45A-4319-A910-F5BB13A7BDFF}" srcId="{61C6770A-5B1D-4452-9B5C-790602D6C956}" destId="{72A6CEA5-57F0-4A1A-9377-A174381D1817}" srcOrd="1" destOrd="0" parTransId="{A6F8E75B-ED5A-4BC2-8F8F-4D0E6BEED74C}" sibTransId="{9DD870D6-982C-4442-A253-E5AF0349982C}"/>
    <dgm:cxn modelId="{634C7777-6676-48A5-86D1-9F7DCA81786D}" srcId="{BC7F9E23-25AD-4AFB-8976-8A04543B522F}" destId="{B7217173-1C64-4523-9A25-0008E7FCB1C4}" srcOrd="2" destOrd="0" parTransId="{C69BC240-7BF3-424F-B3CE-A5EA47A8DE3A}" sibTransId="{CCC0F3B7-08D5-4EC7-8F02-245D9586EE2A}"/>
    <dgm:cxn modelId="{67525E78-7B17-496A-8003-B1828AC67882}" type="presOf" srcId="{EF4607C0-291A-498B-A1D7-854181D96A98}" destId="{EEC04CDA-227D-43CA-8F2F-D5327F796252}" srcOrd="0" destOrd="0" presId="urn:microsoft.com/office/officeart/2011/layout/TabList"/>
    <dgm:cxn modelId="{E8F6967D-6396-4567-8DCA-9F1DC67F3E62}" srcId="{A8071CCB-ECFE-499F-8600-85C90223450A}" destId="{E38B4366-66E3-44F8-A264-DC16A2BE855E}" srcOrd="3" destOrd="0" parTransId="{1D9374D7-B3D2-40CD-9CA5-67E989A89727}" sibTransId="{4A83DEC3-61D8-4230-B0F3-A76205402A2C}"/>
    <dgm:cxn modelId="{033A9B89-385E-43AB-8576-21EF96F57A06}" type="presOf" srcId="{61C6770A-5B1D-4452-9B5C-790602D6C956}" destId="{66F60B6C-1A6F-4F8D-90CE-32737CCD8B8E}" srcOrd="0" destOrd="0" presId="urn:microsoft.com/office/officeart/2011/layout/TabList"/>
    <dgm:cxn modelId="{222A748B-CA8D-4AAD-BB61-01EC74B24DB2}" type="presOf" srcId="{FC6215DA-2644-4962-B430-5B1BA838868B}" destId="{077A8955-BA45-451E-ACA6-CFC1C7D6A8FF}" srcOrd="0" destOrd="0" presId="urn:microsoft.com/office/officeart/2011/layout/TabList"/>
    <dgm:cxn modelId="{D592188D-A3F8-4DA7-92E8-87D3E047BE66}" type="presOf" srcId="{BC7F9E23-25AD-4AFB-8976-8A04543B522F}" destId="{10F12E24-F1E7-4D74-AB0A-06BFE7667F77}" srcOrd="0" destOrd="0" presId="urn:microsoft.com/office/officeart/2011/layout/TabList"/>
    <dgm:cxn modelId="{5635F88D-F236-4ED3-AF53-98A67EB953BA}" srcId="{BC7F9E23-25AD-4AFB-8976-8A04543B522F}" destId="{FC6215DA-2644-4962-B430-5B1BA838868B}" srcOrd="1" destOrd="0" parTransId="{C24E26BC-EF12-429B-BB10-B05A0C9D3360}" sibTransId="{960E863A-53E7-4F96-8D94-16B46FBCB8A4}"/>
    <dgm:cxn modelId="{C3EF7895-A668-4652-89C1-0F159FD8BB91}" srcId="{64ED66DF-0345-4577-ADDD-0AF4240B5AF3}" destId="{A8071CCB-ECFE-499F-8600-85C90223450A}" srcOrd="2" destOrd="0" parTransId="{15175E93-27A1-48CE-90DE-B47007C04AF5}" sibTransId="{CC67EFBA-0725-4EEA-9A04-C2E32352B875}"/>
    <dgm:cxn modelId="{4CE6FB96-FDF5-4DE8-A937-971B12424347}" type="presOf" srcId="{59F4687A-A908-4C55-A7DB-FCB3EF06A8ED}" destId="{7E4ED673-929B-489D-B142-AE9D241357D4}" srcOrd="0" destOrd="0" presId="urn:microsoft.com/office/officeart/2011/layout/TabList"/>
    <dgm:cxn modelId="{CD1DE497-1A32-4550-812B-98C5D3BC7A3E}" type="presOf" srcId="{B7217173-1C64-4523-9A25-0008E7FCB1C4}" destId="{077A8955-BA45-451E-ACA6-CFC1C7D6A8FF}" srcOrd="0" destOrd="1" presId="urn:microsoft.com/office/officeart/2011/layout/TabList"/>
    <dgm:cxn modelId="{F01BB198-76D8-4360-8E43-D08501B729EE}" srcId="{61C6770A-5B1D-4452-9B5C-790602D6C956}" destId="{86BD58DF-E3CE-4D18-BBBF-C71A79DE3A85}" srcOrd="2" destOrd="0" parTransId="{6B659F42-9629-4852-97F5-2E398D68C8CA}" sibTransId="{B0B2B9E4-B495-4016-9F51-141E7B3404B7}"/>
    <dgm:cxn modelId="{A09DEDB9-1721-4F8C-8620-5A163B8571B2}" srcId="{A8071CCB-ECFE-499F-8600-85C90223450A}" destId="{447D4701-3532-4288-B957-E0327315C9FF}" srcOrd="1" destOrd="0" parTransId="{1813FD9E-EA04-4466-ABE1-71AF4600F551}" sibTransId="{B794EECD-B118-4039-82F2-266023707863}"/>
    <dgm:cxn modelId="{28B917DB-DC51-4012-8602-FF2C5CCB7FAE}" type="presOf" srcId="{72A6CEA5-57F0-4A1A-9377-A174381D1817}" destId="{1788DC04-5C06-4071-B511-8261AAC8092E}" srcOrd="0" destOrd="0" presId="urn:microsoft.com/office/officeart/2011/layout/TabList"/>
    <dgm:cxn modelId="{CABB2BDD-474B-4E82-93B6-BCB45D4F3A6D}" type="presOf" srcId="{447D4701-3532-4288-B957-E0327315C9FF}" destId="{43099539-BF40-4B52-8891-77CED1A8FC5B}" srcOrd="0" destOrd="0" presId="urn:microsoft.com/office/officeart/2011/layout/TabList"/>
    <dgm:cxn modelId="{D9C9B0E6-9CDD-4408-82A3-A42DEDFA6427}" srcId="{64ED66DF-0345-4577-ADDD-0AF4240B5AF3}" destId="{61C6770A-5B1D-4452-9B5C-790602D6C956}" srcOrd="1" destOrd="0" parTransId="{D2927BF0-B769-4C2A-8287-B9E7F2A0BD69}" sibTransId="{47BCE7AF-EF20-4474-B3BE-8F5BF4C937A6}"/>
    <dgm:cxn modelId="{98F9A0E8-9D2B-4800-841D-655FA5AE7448}" type="presOf" srcId="{99C2AAAD-6991-496E-8AE2-9A46A77869D9}" destId="{43099539-BF40-4B52-8891-77CED1A8FC5B}" srcOrd="0" destOrd="1" presId="urn:microsoft.com/office/officeart/2011/layout/TabList"/>
    <dgm:cxn modelId="{B1B768F7-A960-413F-A84E-CE25DEA17F04}" type="presParOf" srcId="{C091BFF4-27B2-410C-ACCA-F46E0CCF05EF}" destId="{AF04727E-8B8B-4794-872A-173518C35D90}" srcOrd="0" destOrd="0" presId="urn:microsoft.com/office/officeart/2011/layout/TabList"/>
    <dgm:cxn modelId="{2BC656CB-8DE3-4AC5-8DC3-15EA0EAB5756}" type="presParOf" srcId="{AF04727E-8B8B-4794-872A-173518C35D90}" destId="{7E4ED673-929B-489D-B142-AE9D241357D4}" srcOrd="0" destOrd="0" presId="urn:microsoft.com/office/officeart/2011/layout/TabList"/>
    <dgm:cxn modelId="{0AA40F61-1682-48A6-8669-CF96CCAC63EC}" type="presParOf" srcId="{AF04727E-8B8B-4794-872A-173518C35D90}" destId="{10F12E24-F1E7-4D74-AB0A-06BFE7667F77}" srcOrd="1" destOrd="0" presId="urn:microsoft.com/office/officeart/2011/layout/TabList"/>
    <dgm:cxn modelId="{879A14D5-5AE4-47BB-AD9F-0681F4F7CECD}" type="presParOf" srcId="{AF04727E-8B8B-4794-872A-173518C35D90}" destId="{AD00977A-3E7F-4B43-AF7C-D6A4C39763D9}" srcOrd="2" destOrd="0" presId="urn:microsoft.com/office/officeart/2011/layout/TabList"/>
    <dgm:cxn modelId="{36721FD9-7667-49F4-A0E7-E772FEAB4A54}" type="presParOf" srcId="{C091BFF4-27B2-410C-ACCA-F46E0CCF05EF}" destId="{077A8955-BA45-451E-ACA6-CFC1C7D6A8FF}" srcOrd="1" destOrd="0" presId="urn:microsoft.com/office/officeart/2011/layout/TabList"/>
    <dgm:cxn modelId="{7BD55FAA-B129-4796-A8CB-CA15C386A536}" type="presParOf" srcId="{C091BFF4-27B2-410C-ACCA-F46E0CCF05EF}" destId="{E6667D84-B1EF-4F3C-A6F8-9DFD90B8898C}" srcOrd="2" destOrd="0" presId="urn:microsoft.com/office/officeart/2011/layout/TabList"/>
    <dgm:cxn modelId="{C85EFC11-3AF0-4822-A7D5-7B278CACDB5C}" type="presParOf" srcId="{C091BFF4-27B2-410C-ACCA-F46E0CCF05EF}" destId="{FAA058AB-3E5F-4F49-A279-65A7F15F8A6F}" srcOrd="3" destOrd="0" presId="urn:microsoft.com/office/officeart/2011/layout/TabList"/>
    <dgm:cxn modelId="{66CFCE4C-5623-40F9-847A-BA5CD7FD3CDD}" type="presParOf" srcId="{FAA058AB-3E5F-4F49-A279-65A7F15F8A6F}" destId="{5E7D1185-40C1-4FC2-840B-DFFF25D199BF}" srcOrd="0" destOrd="0" presId="urn:microsoft.com/office/officeart/2011/layout/TabList"/>
    <dgm:cxn modelId="{D7D047C6-33B1-480E-AF56-CF2F36B7FBAE}" type="presParOf" srcId="{FAA058AB-3E5F-4F49-A279-65A7F15F8A6F}" destId="{66F60B6C-1A6F-4F8D-90CE-32737CCD8B8E}" srcOrd="1" destOrd="0" presId="urn:microsoft.com/office/officeart/2011/layout/TabList"/>
    <dgm:cxn modelId="{2D11CACA-7194-4161-8312-F0800422BBF1}" type="presParOf" srcId="{FAA058AB-3E5F-4F49-A279-65A7F15F8A6F}" destId="{415425C2-2D7B-41D2-89AE-379847BBACAC}" srcOrd="2" destOrd="0" presId="urn:microsoft.com/office/officeart/2011/layout/TabList"/>
    <dgm:cxn modelId="{BB175221-22FB-49AB-BC07-23CB14B26D3C}" type="presParOf" srcId="{C091BFF4-27B2-410C-ACCA-F46E0CCF05EF}" destId="{1788DC04-5C06-4071-B511-8261AAC8092E}" srcOrd="4" destOrd="0" presId="urn:microsoft.com/office/officeart/2011/layout/TabList"/>
    <dgm:cxn modelId="{BC6A1541-4515-439B-9210-F187986E61E4}" type="presParOf" srcId="{C091BFF4-27B2-410C-ACCA-F46E0CCF05EF}" destId="{DD4BFF1A-6E9B-420F-9ABE-D25F9DFC79CC}" srcOrd="5" destOrd="0" presId="urn:microsoft.com/office/officeart/2011/layout/TabList"/>
    <dgm:cxn modelId="{A4284C53-5FC8-41FC-A8FA-DF0A29ED1F48}" type="presParOf" srcId="{C091BFF4-27B2-410C-ACCA-F46E0CCF05EF}" destId="{C0B01B1C-A9FD-4307-BBEA-3A616F4C87E7}" srcOrd="6" destOrd="0" presId="urn:microsoft.com/office/officeart/2011/layout/TabList"/>
    <dgm:cxn modelId="{65173EB8-3A2D-4915-8663-23AF49059274}" type="presParOf" srcId="{C0B01B1C-A9FD-4307-BBEA-3A616F4C87E7}" destId="{EEC04CDA-227D-43CA-8F2F-D5327F796252}" srcOrd="0" destOrd="0" presId="urn:microsoft.com/office/officeart/2011/layout/TabList"/>
    <dgm:cxn modelId="{86E59447-8137-4B59-9A89-ACA3A4D995C5}" type="presParOf" srcId="{C0B01B1C-A9FD-4307-BBEA-3A616F4C87E7}" destId="{E2CDC02D-2E63-4A26-BA06-6951EC642E28}" srcOrd="1" destOrd="0" presId="urn:microsoft.com/office/officeart/2011/layout/TabList"/>
    <dgm:cxn modelId="{B096B364-23AC-48BA-A814-44B7F0D4D17A}" type="presParOf" srcId="{C0B01B1C-A9FD-4307-BBEA-3A616F4C87E7}" destId="{A9D5FFBA-7227-44C0-8072-8A3D04E8E035}" srcOrd="2" destOrd="0" presId="urn:microsoft.com/office/officeart/2011/layout/TabList"/>
    <dgm:cxn modelId="{773F451C-CD5F-42BD-AF64-86FDEBFC3B4E}" type="presParOf" srcId="{C091BFF4-27B2-410C-ACCA-F46E0CCF05EF}" destId="{43099539-BF40-4B52-8891-77CED1A8FC5B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92350E-8997-4DDE-96C0-4B77D0ED55EB}" type="doc">
      <dgm:prSet loTypeId="urn:microsoft.com/office/officeart/2011/layout/CircleProcess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BC21FE8-E7A3-4F0F-9A33-4A610CEC1413}">
      <dgm:prSet phldrT="[Text]"/>
      <dgm:spPr/>
      <dgm:t>
        <a:bodyPr/>
        <a:lstStyle/>
        <a:p>
          <a:r>
            <a:rPr lang="en-US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High Data Transfer Speeds</a:t>
          </a:r>
        </a:p>
      </dgm:t>
    </dgm:pt>
    <dgm:pt modelId="{7EB9B671-4261-472A-B371-9B05E01CD330}" type="parTrans" cxnId="{E2EFEA73-3BC2-4E3C-B617-8A20F9D3AD4D}">
      <dgm:prSet/>
      <dgm:spPr/>
      <dgm:t>
        <a:bodyPr/>
        <a:lstStyle/>
        <a:p>
          <a:endParaRPr lang="en-US"/>
        </a:p>
      </dgm:t>
    </dgm:pt>
    <dgm:pt modelId="{ECFDDBA0-539B-490C-8430-756F6AB98EB7}" type="sibTrans" cxnId="{E2EFEA73-3BC2-4E3C-B617-8A20F9D3AD4D}">
      <dgm:prSet/>
      <dgm:spPr/>
      <dgm:t>
        <a:bodyPr/>
        <a:lstStyle/>
        <a:p>
          <a:endParaRPr lang="en-US"/>
        </a:p>
      </dgm:t>
    </dgm:pt>
    <dgm:pt modelId="{A63F9673-1B9E-43B7-8072-ECEB901F7BDF}">
      <dgm:prSet phldrT="[Text]"/>
      <dgm:spPr/>
      <dgm:t>
        <a:bodyPr/>
        <a:lstStyle/>
        <a:p>
          <a:endParaRPr lang="en-US" i="0" dirty="0"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r>
            <a:rPr lang="en-US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Enhanced Security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endParaRPr lang="en-US" dirty="0"/>
        </a:p>
      </dgm:t>
    </dgm:pt>
    <dgm:pt modelId="{16103873-EAEB-404D-AAF0-551B9B458EC3}" type="parTrans" cxnId="{F5A15840-C2A1-49C8-B8B9-8D4D383D6AD3}">
      <dgm:prSet/>
      <dgm:spPr/>
      <dgm:t>
        <a:bodyPr/>
        <a:lstStyle/>
        <a:p>
          <a:endParaRPr lang="en-US"/>
        </a:p>
      </dgm:t>
    </dgm:pt>
    <dgm:pt modelId="{CA609F5F-020C-43BE-BF04-EE68A5164B78}" type="sibTrans" cxnId="{F5A15840-C2A1-49C8-B8B9-8D4D383D6AD3}">
      <dgm:prSet/>
      <dgm:spPr/>
      <dgm:t>
        <a:bodyPr/>
        <a:lstStyle/>
        <a:p>
          <a:endParaRPr lang="en-US"/>
        </a:p>
      </dgm:t>
    </dgm:pt>
    <dgm:pt modelId="{EE3ED0BD-7CD7-45F0-9329-54BB6191887B}">
      <dgm:prSet phldrT="[Text]"/>
      <dgm:spPr/>
      <dgm:t>
        <a:bodyPr/>
        <a:lstStyle/>
        <a:p>
          <a:r>
            <a:rPr lang="en-US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Energy Efficiency</a:t>
          </a:r>
        </a:p>
      </dgm:t>
    </dgm:pt>
    <dgm:pt modelId="{A3BA6B70-BDC9-4ABB-8536-D642F50F2706}" type="parTrans" cxnId="{FD973143-EC89-47F4-87FB-26DA8FD3134B}">
      <dgm:prSet/>
      <dgm:spPr/>
      <dgm:t>
        <a:bodyPr/>
        <a:lstStyle/>
        <a:p>
          <a:endParaRPr lang="en-US"/>
        </a:p>
      </dgm:t>
    </dgm:pt>
    <dgm:pt modelId="{CF8511BF-8F7C-4DE6-A7C9-9D4633FD9562}" type="sibTrans" cxnId="{FD973143-EC89-47F4-87FB-26DA8FD3134B}">
      <dgm:prSet/>
      <dgm:spPr/>
      <dgm:t>
        <a:bodyPr/>
        <a:lstStyle/>
        <a:p>
          <a:endParaRPr lang="en-US"/>
        </a:p>
      </dgm:t>
    </dgm:pt>
    <dgm:pt modelId="{2A9428D3-6C90-4828-B4AC-9146F37228D4}">
      <dgm:prSet phldrT="[Text]"/>
      <dgm:spPr/>
      <dgm:t>
        <a:bodyPr/>
        <a:lstStyle/>
        <a:p>
          <a:r>
            <a:rPr lang="en-US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Reliability</a:t>
          </a:r>
        </a:p>
      </dgm:t>
    </dgm:pt>
    <dgm:pt modelId="{8FB8DF94-36C1-4252-A675-FF57D6572EE6}" type="parTrans" cxnId="{8C2E49F5-0372-4B27-B7CD-BFBB10AE40A2}">
      <dgm:prSet/>
      <dgm:spPr/>
      <dgm:t>
        <a:bodyPr/>
        <a:lstStyle/>
        <a:p>
          <a:endParaRPr lang="en-US"/>
        </a:p>
      </dgm:t>
    </dgm:pt>
    <dgm:pt modelId="{93C41604-D93C-4824-ABA2-32FB2A094BAA}" type="sibTrans" cxnId="{8C2E49F5-0372-4B27-B7CD-BFBB10AE40A2}">
      <dgm:prSet/>
      <dgm:spPr/>
      <dgm:t>
        <a:bodyPr/>
        <a:lstStyle/>
        <a:p>
          <a:endParaRPr lang="en-US"/>
        </a:p>
      </dgm:t>
    </dgm:pt>
    <dgm:pt modelId="{0DAAACE5-3F67-4705-8908-A4870BD89083}">
      <dgm:prSet phldrT="[Text]"/>
      <dgm:spPr/>
      <dgm:t>
        <a:bodyPr/>
        <a:lstStyle/>
        <a:p>
          <a:r>
            <a:rPr lang="en-US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Cost Effective</a:t>
          </a:r>
        </a:p>
      </dgm:t>
    </dgm:pt>
    <dgm:pt modelId="{47C4FAF6-5E4B-4ADE-8482-3F1E963B0A3E}" type="parTrans" cxnId="{2C643005-544F-4B8C-8C61-EEAE52CC158D}">
      <dgm:prSet/>
      <dgm:spPr/>
      <dgm:t>
        <a:bodyPr/>
        <a:lstStyle/>
        <a:p>
          <a:endParaRPr lang="en-US"/>
        </a:p>
      </dgm:t>
    </dgm:pt>
    <dgm:pt modelId="{0041109D-161D-47D9-8E67-E95F057B8535}" type="sibTrans" cxnId="{2C643005-544F-4B8C-8C61-EEAE52CC158D}">
      <dgm:prSet/>
      <dgm:spPr/>
      <dgm:t>
        <a:bodyPr/>
        <a:lstStyle/>
        <a:p>
          <a:endParaRPr lang="en-US"/>
        </a:p>
      </dgm:t>
    </dgm:pt>
    <dgm:pt modelId="{6D8ED4ED-5F03-48C3-B8BF-38D21FE7A156}" type="pres">
      <dgm:prSet presAssocID="{D392350E-8997-4DDE-96C0-4B77D0ED55E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8FF769D5-3CEB-4079-8CC9-23D824C41863}" type="pres">
      <dgm:prSet presAssocID="{0DAAACE5-3F67-4705-8908-A4870BD89083}" presName="Accent5" presStyleCnt="0"/>
      <dgm:spPr/>
    </dgm:pt>
    <dgm:pt modelId="{1F332E55-A5D1-4FF3-9B9D-22070578283F}" type="pres">
      <dgm:prSet presAssocID="{0DAAACE5-3F67-4705-8908-A4870BD89083}" presName="Accent" presStyleLbl="node1" presStyleIdx="0" presStyleCnt="5" custLinFactX="-100000" custLinFactNeighborX="-174927" custLinFactNeighborY="65362"/>
      <dgm:spPr/>
    </dgm:pt>
    <dgm:pt modelId="{46F2D900-CF26-41D4-B9B5-2A2558E48F73}" type="pres">
      <dgm:prSet presAssocID="{0DAAACE5-3F67-4705-8908-A4870BD89083}" presName="ParentBackground5" presStyleCnt="0"/>
      <dgm:spPr/>
    </dgm:pt>
    <dgm:pt modelId="{6CD348DA-D5A2-43CA-B611-0D519814D53B}" type="pres">
      <dgm:prSet presAssocID="{0DAAACE5-3F67-4705-8908-A4870BD89083}" presName="ParentBackground" presStyleLbl="fgAcc1" presStyleIdx="0" presStyleCnt="5" custLinFactX="-100000" custLinFactNeighborX="-194469" custLinFactNeighborY="71011"/>
      <dgm:spPr/>
    </dgm:pt>
    <dgm:pt modelId="{95385249-A0C7-4197-B4FA-6F8AE03A4712}" type="pres">
      <dgm:prSet presAssocID="{0DAAACE5-3F67-4705-8908-A4870BD89083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6A5D353-E985-4D79-B6F7-83CDC8877BA5}" type="pres">
      <dgm:prSet presAssocID="{2A9428D3-6C90-4828-B4AC-9146F37228D4}" presName="Accent4" presStyleCnt="0"/>
      <dgm:spPr/>
    </dgm:pt>
    <dgm:pt modelId="{A8D918C0-B55F-4713-82CF-A09C1C099BED}" type="pres">
      <dgm:prSet presAssocID="{2A9428D3-6C90-4828-B4AC-9146F37228D4}" presName="Accent" presStyleLbl="node1" presStyleIdx="1" presStyleCnt="5" custLinFactX="-92675" custLinFactNeighborX="-100000" custLinFactNeighborY="58009"/>
      <dgm:spPr/>
    </dgm:pt>
    <dgm:pt modelId="{B092414C-C6C1-406C-89B1-3D2623FF6C16}" type="pres">
      <dgm:prSet presAssocID="{2A9428D3-6C90-4828-B4AC-9146F37228D4}" presName="ParentBackground4" presStyleCnt="0"/>
      <dgm:spPr/>
    </dgm:pt>
    <dgm:pt modelId="{FD24CA07-9A92-446D-A821-6B7E406FEC2D}" type="pres">
      <dgm:prSet presAssocID="{2A9428D3-6C90-4828-B4AC-9146F37228D4}" presName="ParentBackground" presStyleLbl="fgAcc1" presStyleIdx="1" presStyleCnt="5" custLinFactX="-100000" custLinFactNeighborX="-192324" custLinFactNeighborY="66459"/>
      <dgm:spPr/>
    </dgm:pt>
    <dgm:pt modelId="{2881EF5C-D060-41E2-A1CA-56E020B694B6}" type="pres">
      <dgm:prSet presAssocID="{2A9428D3-6C90-4828-B4AC-9146F37228D4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05F1523-4041-43EF-A1CB-E3B9B56AAE4B}" type="pres">
      <dgm:prSet presAssocID="{EE3ED0BD-7CD7-45F0-9329-54BB6191887B}" presName="Accent3" presStyleCnt="0"/>
      <dgm:spPr/>
    </dgm:pt>
    <dgm:pt modelId="{3FDBFA24-5DE1-44E7-834C-80EEAA97AF33}" type="pres">
      <dgm:prSet presAssocID="{EE3ED0BD-7CD7-45F0-9329-54BB6191887B}" presName="Accent" presStyleLbl="node1" presStyleIdx="2" presStyleCnt="5"/>
      <dgm:spPr/>
    </dgm:pt>
    <dgm:pt modelId="{0B9E7BEA-DA4B-42B1-93F2-741A4B790F5E}" type="pres">
      <dgm:prSet presAssocID="{EE3ED0BD-7CD7-45F0-9329-54BB6191887B}" presName="ParentBackground3" presStyleCnt="0"/>
      <dgm:spPr/>
    </dgm:pt>
    <dgm:pt modelId="{15DFEF2C-2E9D-49DF-8CA0-25DBB6264490}" type="pres">
      <dgm:prSet presAssocID="{EE3ED0BD-7CD7-45F0-9329-54BB6191887B}" presName="ParentBackground" presStyleLbl="fgAcc1" presStyleIdx="2" presStyleCnt="5"/>
      <dgm:spPr/>
    </dgm:pt>
    <dgm:pt modelId="{B839EC9E-5BD7-4300-AA23-5C08D241EE42}" type="pres">
      <dgm:prSet presAssocID="{EE3ED0BD-7CD7-45F0-9329-54BB6191887B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37788E2-6B3D-4C5A-ADB4-3930C2106954}" type="pres">
      <dgm:prSet presAssocID="{A63F9673-1B9E-43B7-8072-ECEB901F7BDF}" presName="Accent2" presStyleCnt="0"/>
      <dgm:spPr/>
    </dgm:pt>
    <dgm:pt modelId="{705E3D39-6B84-403C-A30E-CF8A87614512}" type="pres">
      <dgm:prSet presAssocID="{A63F9673-1B9E-43B7-8072-ECEB901F7BDF}" presName="Accent" presStyleLbl="node1" presStyleIdx="3" presStyleCnt="5"/>
      <dgm:spPr/>
    </dgm:pt>
    <dgm:pt modelId="{90AE9A10-DA09-4EB2-9F7E-E712A81DEABF}" type="pres">
      <dgm:prSet presAssocID="{A63F9673-1B9E-43B7-8072-ECEB901F7BDF}" presName="ParentBackground2" presStyleCnt="0"/>
      <dgm:spPr/>
    </dgm:pt>
    <dgm:pt modelId="{BCB035D2-8F2C-4127-9A58-2BBE8346721E}" type="pres">
      <dgm:prSet presAssocID="{A63F9673-1B9E-43B7-8072-ECEB901F7BDF}" presName="ParentBackground" presStyleLbl="fgAcc1" presStyleIdx="3" presStyleCnt="5"/>
      <dgm:spPr/>
    </dgm:pt>
    <dgm:pt modelId="{33829391-78D7-46FF-AC9E-914709313980}" type="pres">
      <dgm:prSet presAssocID="{A63F9673-1B9E-43B7-8072-ECEB901F7BDF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7751952-BAA6-4F79-A508-F5B04206E2AC}" type="pres">
      <dgm:prSet presAssocID="{6BC21FE8-E7A3-4F0F-9A33-4A610CEC1413}" presName="Accent1" presStyleCnt="0"/>
      <dgm:spPr/>
    </dgm:pt>
    <dgm:pt modelId="{B1502AD8-EA3D-4523-8B60-AC5F07BD9474}" type="pres">
      <dgm:prSet presAssocID="{6BC21FE8-E7A3-4F0F-9A33-4A610CEC1413}" presName="Accent" presStyleLbl="node1" presStyleIdx="4" presStyleCnt="5"/>
      <dgm:spPr/>
    </dgm:pt>
    <dgm:pt modelId="{716238B3-584C-4966-BA01-DEBA4E2A65FC}" type="pres">
      <dgm:prSet presAssocID="{6BC21FE8-E7A3-4F0F-9A33-4A610CEC1413}" presName="ParentBackground1" presStyleCnt="0"/>
      <dgm:spPr/>
    </dgm:pt>
    <dgm:pt modelId="{F59E80CF-E0F4-4AF5-AE9D-5770056EADD0}" type="pres">
      <dgm:prSet presAssocID="{6BC21FE8-E7A3-4F0F-9A33-4A610CEC1413}" presName="ParentBackground" presStyleLbl="fgAcc1" presStyleIdx="4" presStyleCnt="5"/>
      <dgm:spPr/>
    </dgm:pt>
    <dgm:pt modelId="{F12FE384-A4F7-46F9-B716-79BFE317BB10}" type="pres">
      <dgm:prSet presAssocID="{6BC21FE8-E7A3-4F0F-9A33-4A610CEC1413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2C643005-544F-4B8C-8C61-EEAE52CC158D}" srcId="{D392350E-8997-4DDE-96C0-4B77D0ED55EB}" destId="{0DAAACE5-3F67-4705-8908-A4870BD89083}" srcOrd="4" destOrd="0" parTransId="{47C4FAF6-5E4B-4ADE-8482-3F1E963B0A3E}" sibTransId="{0041109D-161D-47D9-8E67-E95F057B8535}"/>
    <dgm:cxn modelId="{AB328916-A4BF-433C-9FA7-FC4FD7E93C12}" type="presOf" srcId="{EE3ED0BD-7CD7-45F0-9329-54BB6191887B}" destId="{15DFEF2C-2E9D-49DF-8CA0-25DBB6264490}" srcOrd="0" destOrd="0" presId="urn:microsoft.com/office/officeart/2011/layout/CircleProcess"/>
    <dgm:cxn modelId="{6F92361B-0E4C-4184-ADA1-5596D4846615}" type="presOf" srcId="{EE3ED0BD-7CD7-45F0-9329-54BB6191887B}" destId="{B839EC9E-5BD7-4300-AA23-5C08D241EE42}" srcOrd="1" destOrd="0" presId="urn:microsoft.com/office/officeart/2011/layout/CircleProcess"/>
    <dgm:cxn modelId="{396E4F3C-9572-472C-9CCC-FB6EA0036550}" type="presOf" srcId="{6BC21FE8-E7A3-4F0F-9A33-4A610CEC1413}" destId="{F12FE384-A4F7-46F9-B716-79BFE317BB10}" srcOrd="1" destOrd="0" presId="urn:microsoft.com/office/officeart/2011/layout/CircleProcess"/>
    <dgm:cxn modelId="{F5A15840-C2A1-49C8-B8B9-8D4D383D6AD3}" srcId="{D392350E-8997-4DDE-96C0-4B77D0ED55EB}" destId="{A63F9673-1B9E-43B7-8072-ECEB901F7BDF}" srcOrd="1" destOrd="0" parTransId="{16103873-EAEB-404D-AAF0-551B9B458EC3}" sibTransId="{CA609F5F-020C-43BE-BF04-EE68A5164B78}"/>
    <dgm:cxn modelId="{FD973143-EC89-47F4-87FB-26DA8FD3134B}" srcId="{D392350E-8997-4DDE-96C0-4B77D0ED55EB}" destId="{EE3ED0BD-7CD7-45F0-9329-54BB6191887B}" srcOrd="2" destOrd="0" parTransId="{A3BA6B70-BDC9-4ABB-8536-D642F50F2706}" sibTransId="{CF8511BF-8F7C-4DE6-A7C9-9D4633FD9562}"/>
    <dgm:cxn modelId="{A786C04C-274E-4C6A-816D-EC68CC0EC29C}" type="presOf" srcId="{D392350E-8997-4DDE-96C0-4B77D0ED55EB}" destId="{6D8ED4ED-5F03-48C3-B8BF-38D21FE7A156}" srcOrd="0" destOrd="0" presId="urn:microsoft.com/office/officeart/2011/layout/CircleProcess"/>
    <dgm:cxn modelId="{DDADFF4D-7A1D-4E87-B6FB-C58D7A001F73}" type="presOf" srcId="{2A9428D3-6C90-4828-B4AC-9146F37228D4}" destId="{FD24CA07-9A92-446D-A821-6B7E406FEC2D}" srcOrd="0" destOrd="0" presId="urn:microsoft.com/office/officeart/2011/layout/CircleProcess"/>
    <dgm:cxn modelId="{E2EFEA73-3BC2-4E3C-B617-8A20F9D3AD4D}" srcId="{D392350E-8997-4DDE-96C0-4B77D0ED55EB}" destId="{6BC21FE8-E7A3-4F0F-9A33-4A610CEC1413}" srcOrd="0" destOrd="0" parTransId="{7EB9B671-4261-472A-B371-9B05E01CD330}" sibTransId="{ECFDDBA0-539B-490C-8430-756F6AB98EB7}"/>
    <dgm:cxn modelId="{7D87CB77-3C4F-460E-B122-FB1490B6FED9}" type="presOf" srcId="{A63F9673-1B9E-43B7-8072-ECEB901F7BDF}" destId="{BCB035D2-8F2C-4127-9A58-2BBE8346721E}" srcOrd="0" destOrd="0" presId="urn:microsoft.com/office/officeart/2011/layout/CircleProcess"/>
    <dgm:cxn modelId="{D942DDBD-1A79-4B22-B4F2-DFAEF5F0D356}" type="presOf" srcId="{2A9428D3-6C90-4828-B4AC-9146F37228D4}" destId="{2881EF5C-D060-41E2-A1CA-56E020B694B6}" srcOrd="1" destOrd="0" presId="urn:microsoft.com/office/officeart/2011/layout/CircleProcess"/>
    <dgm:cxn modelId="{AA961BD4-E68E-4BBB-8250-49E5C8C5CC30}" type="presOf" srcId="{0DAAACE5-3F67-4705-8908-A4870BD89083}" destId="{95385249-A0C7-4197-B4FA-6F8AE03A4712}" srcOrd="1" destOrd="0" presId="urn:microsoft.com/office/officeart/2011/layout/CircleProcess"/>
    <dgm:cxn modelId="{301348E7-CB76-44A1-A506-9A3E63E6DAEA}" type="presOf" srcId="{0DAAACE5-3F67-4705-8908-A4870BD89083}" destId="{6CD348DA-D5A2-43CA-B611-0D519814D53B}" srcOrd="0" destOrd="0" presId="urn:microsoft.com/office/officeart/2011/layout/CircleProcess"/>
    <dgm:cxn modelId="{E6C80EF0-8336-4078-85F8-93688B624728}" type="presOf" srcId="{A63F9673-1B9E-43B7-8072-ECEB901F7BDF}" destId="{33829391-78D7-46FF-AC9E-914709313980}" srcOrd="1" destOrd="0" presId="urn:microsoft.com/office/officeart/2011/layout/CircleProcess"/>
    <dgm:cxn modelId="{8C2E49F5-0372-4B27-B7CD-BFBB10AE40A2}" srcId="{D392350E-8997-4DDE-96C0-4B77D0ED55EB}" destId="{2A9428D3-6C90-4828-B4AC-9146F37228D4}" srcOrd="3" destOrd="0" parTransId="{8FB8DF94-36C1-4252-A675-FF57D6572EE6}" sibTransId="{93C41604-D93C-4824-ABA2-32FB2A094BAA}"/>
    <dgm:cxn modelId="{0454B3F7-6882-4DA6-A4A3-7CFF5E372350}" type="presOf" srcId="{6BC21FE8-E7A3-4F0F-9A33-4A610CEC1413}" destId="{F59E80CF-E0F4-4AF5-AE9D-5770056EADD0}" srcOrd="0" destOrd="0" presId="urn:microsoft.com/office/officeart/2011/layout/CircleProcess"/>
    <dgm:cxn modelId="{FEA49334-F18A-4DB9-A463-6DFE1643E0A3}" type="presParOf" srcId="{6D8ED4ED-5F03-48C3-B8BF-38D21FE7A156}" destId="{8FF769D5-3CEB-4079-8CC9-23D824C41863}" srcOrd="0" destOrd="0" presId="urn:microsoft.com/office/officeart/2011/layout/CircleProcess"/>
    <dgm:cxn modelId="{D062F1AC-A4B1-4AE9-80F4-5DCA4A89E1D7}" type="presParOf" srcId="{8FF769D5-3CEB-4079-8CC9-23D824C41863}" destId="{1F332E55-A5D1-4FF3-9B9D-22070578283F}" srcOrd="0" destOrd="0" presId="urn:microsoft.com/office/officeart/2011/layout/CircleProcess"/>
    <dgm:cxn modelId="{CB35FC47-2645-4E10-9310-01156D7A9C74}" type="presParOf" srcId="{6D8ED4ED-5F03-48C3-B8BF-38D21FE7A156}" destId="{46F2D900-CF26-41D4-B9B5-2A2558E48F73}" srcOrd="1" destOrd="0" presId="urn:microsoft.com/office/officeart/2011/layout/CircleProcess"/>
    <dgm:cxn modelId="{58276FFE-F649-4F27-B3FC-171593929FF0}" type="presParOf" srcId="{46F2D900-CF26-41D4-B9B5-2A2558E48F73}" destId="{6CD348DA-D5A2-43CA-B611-0D519814D53B}" srcOrd="0" destOrd="0" presId="urn:microsoft.com/office/officeart/2011/layout/CircleProcess"/>
    <dgm:cxn modelId="{2991871B-B52E-43A9-B442-F6967DF771D3}" type="presParOf" srcId="{6D8ED4ED-5F03-48C3-B8BF-38D21FE7A156}" destId="{95385249-A0C7-4197-B4FA-6F8AE03A4712}" srcOrd="2" destOrd="0" presId="urn:microsoft.com/office/officeart/2011/layout/CircleProcess"/>
    <dgm:cxn modelId="{BAA2204F-B203-4922-A251-D02264301A2B}" type="presParOf" srcId="{6D8ED4ED-5F03-48C3-B8BF-38D21FE7A156}" destId="{C6A5D353-E985-4D79-B6F7-83CDC8877BA5}" srcOrd="3" destOrd="0" presId="urn:microsoft.com/office/officeart/2011/layout/CircleProcess"/>
    <dgm:cxn modelId="{FB26ED0C-A4B0-4F80-B37F-A57B6E9D0454}" type="presParOf" srcId="{C6A5D353-E985-4D79-B6F7-83CDC8877BA5}" destId="{A8D918C0-B55F-4713-82CF-A09C1C099BED}" srcOrd="0" destOrd="0" presId="urn:microsoft.com/office/officeart/2011/layout/CircleProcess"/>
    <dgm:cxn modelId="{26357644-5F7D-40A8-A0D8-AFB803BA2F9E}" type="presParOf" srcId="{6D8ED4ED-5F03-48C3-B8BF-38D21FE7A156}" destId="{B092414C-C6C1-406C-89B1-3D2623FF6C16}" srcOrd="4" destOrd="0" presId="urn:microsoft.com/office/officeart/2011/layout/CircleProcess"/>
    <dgm:cxn modelId="{EE99EF61-85A1-4E0C-BCDD-58106CB039DB}" type="presParOf" srcId="{B092414C-C6C1-406C-89B1-3D2623FF6C16}" destId="{FD24CA07-9A92-446D-A821-6B7E406FEC2D}" srcOrd="0" destOrd="0" presId="urn:microsoft.com/office/officeart/2011/layout/CircleProcess"/>
    <dgm:cxn modelId="{E52239A8-EAB1-4CD4-BC31-46141315EE2D}" type="presParOf" srcId="{6D8ED4ED-5F03-48C3-B8BF-38D21FE7A156}" destId="{2881EF5C-D060-41E2-A1CA-56E020B694B6}" srcOrd="5" destOrd="0" presId="urn:microsoft.com/office/officeart/2011/layout/CircleProcess"/>
    <dgm:cxn modelId="{EABFDD6F-78ED-48C4-938A-21F0CC9FBB98}" type="presParOf" srcId="{6D8ED4ED-5F03-48C3-B8BF-38D21FE7A156}" destId="{E05F1523-4041-43EF-A1CB-E3B9B56AAE4B}" srcOrd="6" destOrd="0" presId="urn:microsoft.com/office/officeart/2011/layout/CircleProcess"/>
    <dgm:cxn modelId="{94B3E373-6883-4244-AFE0-58038C1D61B0}" type="presParOf" srcId="{E05F1523-4041-43EF-A1CB-E3B9B56AAE4B}" destId="{3FDBFA24-5DE1-44E7-834C-80EEAA97AF33}" srcOrd="0" destOrd="0" presId="urn:microsoft.com/office/officeart/2011/layout/CircleProcess"/>
    <dgm:cxn modelId="{4DA368ED-F230-4A38-BD13-4B1008AA5B1D}" type="presParOf" srcId="{6D8ED4ED-5F03-48C3-B8BF-38D21FE7A156}" destId="{0B9E7BEA-DA4B-42B1-93F2-741A4B790F5E}" srcOrd="7" destOrd="0" presId="urn:microsoft.com/office/officeart/2011/layout/CircleProcess"/>
    <dgm:cxn modelId="{D5A9F26F-0499-45C3-91EC-4DC87EC9DA99}" type="presParOf" srcId="{0B9E7BEA-DA4B-42B1-93F2-741A4B790F5E}" destId="{15DFEF2C-2E9D-49DF-8CA0-25DBB6264490}" srcOrd="0" destOrd="0" presId="urn:microsoft.com/office/officeart/2011/layout/CircleProcess"/>
    <dgm:cxn modelId="{E4C50FB0-6D54-4658-9B4F-94FC40F2791D}" type="presParOf" srcId="{6D8ED4ED-5F03-48C3-B8BF-38D21FE7A156}" destId="{B839EC9E-5BD7-4300-AA23-5C08D241EE42}" srcOrd="8" destOrd="0" presId="urn:microsoft.com/office/officeart/2011/layout/CircleProcess"/>
    <dgm:cxn modelId="{4908CA1D-2FF6-47A9-AFD0-B93722CFC394}" type="presParOf" srcId="{6D8ED4ED-5F03-48C3-B8BF-38D21FE7A156}" destId="{337788E2-6B3D-4C5A-ADB4-3930C2106954}" srcOrd="9" destOrd="0" presId="urn:microsoft.com/office/officeart/2011/layout/CircleProcess"/>
    <dgm:cxn modelId="{CFAB7D8A-373D-4B33-8897-FA450734206B}" type="presParOf" srcId="{337788E2-6B3D-4C5A-ADB4-3930C2106954}" destId="{705E3D39-6B84-403C-A30E-CF8A87614512}" srcOrd="0" destOrd="0" presId="urn:microsoft.com/office/officeart/2011/layout/CircleProcess"/>
    <dgm:cxn modelId="{1F5B7BA5-F3BC-405B-AEC9-2C9241807919}" type="presParOf" srcId="{6D8ED4ED-5F03-48C3-B8BF-38D21FE7A156}" destId="{90AE9A10-DA09-4EB2-9F7E-E712A81DEABF}" srcOrd="10" destOrd="0" presId="urn:microsoft.com/office/officeart/2011/layout/CircleProcess"/>
    <dgm:cxn modelId="{79E00AC1-0504-445C-BFC2-25A06080F5AC}" type="presParOf" srcId="{90AE9A10-DA09-4EB2-9F7E-E712A81DEABF}" destId="{BCB035D2-8F2C-4127-9A58-2BBE8346721E}" srcOrd="0" destOrd="0" presId="urn:microsoft.com/office/officeart/2011/layout/CircleProcess"/>
    <dgm:cxn modelId="{58471A97-7818-4900-8CC5-81377DF4D129}" type="presParOf" srcId="{6D8ED4ED-5F03-48C3-B8BF-38D21FE7A156}" destId="{33829391-78D7-46FF-AC9E-914709313980}" srcOrd="11" destOrd="0" presId="urn:microsoft.com/office/officeart/2011/layout/CircleProcess"/>
    <dgm:cxn modelId="{BFA70F7A-8994-4434-9BE5-D5A2428A5F8F}" type="presParOf" srcId="{6D8ED4ED-5F03-48C3-B8BF-38D21FE7A156}" destId="{67751952-BAA6-4F79-A508-F5B04206E2AC}" srcOrd="12" destOrd="0" presId="urn:microsoft.com/office/officeart/2011/layout/CircleProcess"/>
    <dgm:cxn modelId="{0D63B1A8-E880-42BA-BCB1-341AA44DFE41}" type="presParOf" srcId="{67751952-BAA6-4F79-A508-F5B04206E2AC}" destId="{B1502AD8-EA3D-4523-8B60-AC5F07BD9474}" srcOrd="0" destOrd="0" presId="urn:microsoft.com/office/officeart/2011/layout/CircleProcess"/>
    <dgm:cxn modelId="{80240083-5566-4A03-93FC-CD192E5C3943}" type="presParOf" srcId="{6D8ED4ED-5F03-48C3-B8BF-38D21FE7A156}" destId="{716238B3-584C-4966-BA01-DEBA4E2A65FC}" srcOrd="13" destOrd="0" presId="urn:microsoft.com/office/officeart/2011/layout/CircleProcess"/>
    <dgm:cxn modelId="{B4FCAE14-2141-402B-BA40-BB029290B27A}" type="presParOf" srcId="{716238B3-584C-4966-BA01-DEBA4E2A65FC}" destId="{F59E80CF-E0F4-4AF5-AE9D-5770056EADD0}" srcOrd="0" destOrd="0" presId="urn:microsoft.com/office/officeart/2011/layout/CircleProcess"/>
    <dgm:cxn modelId="{0E9FF03D-F6F9-4242-8151-26EE927B439B}" type="presParOf" srcId="{6D8ED4ED-5F03-48C3-B8BF-38D21FE7A156}" destId="{F12FE384-A4F7-46F9-B716-79BFE317BB10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A0A8A2-676C-43C9-96FD-8EBBD44C13DD}" type="doc">
      <dgm:prSet loTypeId="urn:microsoft.com/office/officeart/2005/8/layout/vList3" loCatId="list" qsTypeId="urn:microsoft.com/office/officeart/2005/8/quickstyle/3d2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90302D15-A51C-4AA7-8C5F-34773AC30A32}">
      <dgm:prSet phldrT="[Text]" custT="1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Li-Fi technology significantly enhances data transfer rates in hospitals, ensuring rapid and reliable communication for critical applications.</a:t>
          </a:r>
          <a:endParaRPr lang="en-US" sz="1600" dirty="0"/>
        </a:p>
      </dgm:t>
    </dgm:pt>
    <dgm:pt modelId="{0AC43396-7C24-4D58-9FB5-962DD60BE167}" type="parTrans" cxnId="{4F4BEABA-F78A-406C-A500-3F71E00445FD}">
      <dgm:prSet/>
      <dgm:spPr/>
      <dgm:t>
        <a:bodyPr/>
        <a:lstStyle/>
        <a:p>
          <a:endParaRPr lang="en-US"/>
        </a:p>
      </dgm:t>
    </dgm:pt>
    <dgm:pt modelId="{90C482A5-C2B9-4915-ACE1-DC0E2F4556A3}" type="sibTrans" cxnId="{4F4BEABA-F78A-406C-A500-3F71E00445FD}">
      <dgm:prSet/>
      <dgm:spPr/>
      <dgm:t>
        <a:bodyPr/>
        <a:lstStyle/>
        <a:p>
          <a:endParaRPr lang="en-US"/>
        </a:p>
      </dgm:t>
    </dgm:pt>
    <dgm:pt modelId="{330E3227-640F-4D12-87FE-24557C5A6EC5}">
      <dgm:prSet phldrT="[Text]" custT="1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Combining MIMO systems with SVD precoding optimizes packet delivery, reducing errors and improving network efficiency.</a:t>
          </a:r>
          <a:endParaRPr lang="en-US" sz="1600" dirty="0"/>
        </a:p>
      </dgm:t>
    </dgm:pt>
    <dgm:pt modelId="{D22C8CAA-8528-4EB5-A65A-C9509F6E4D9B}" type="parTrans" cxnId="{8CE21BE2-3F94-40A5-8E6D-C388263F6C18}">
      <dgm:prSet/>
      <dgm:spPr/>
      <dgm:t>
        <a:bodyPr/>
        <a:lstStyle/>
        <a:p>
          <a:endParaRPr lang="en-US"/>
        </a:p>
      </dgm:t>
    </dgm:pt>
    <dgm:pt modelId="{BE14589F-C423-405A-B3EF-B7E87F482A6E}" type="sibTrans" cxnId="{8CE21BE2-3F94-40A5-8E6D-C388263F6C18}">
      <dgm:prSet/>
      <dgm:spPr/>
      <dgm:t>
        <a:bodyPr/>
        <a:lstStyle/>
        <a:p>
          <a:endParaRPr lang="en-US"/>
        </a:p>
      </dgm:t>
    </dgm:pt>
    <dgm:pt modelId="{2F704292-6457-4E47-871F-C596A5100C7D}">
      <dgm:prSet phldrT="[Text]" custT="1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SVD precoding ensures robust data transmission by managing channel conditions, leading to reliable connectivity in hospital settings.</a:t>
          </a:r>
          <a:endParaRPr lang="en-US" sz="1600" dirty="0"/>
        </a:p>
      </dgm:t>
    </dgm:pt>
    <dgm:pt modelId="{F8DF6658-96CA-4DD6-B2FD-2990183376C1}" type="parTrans" cxnId="{02E5725C-2DBA-4377-851E-972DFA90EF04}">
      <dgm:prSet/>
      <dgm:spPr/>
      <dgm:t>
        <a:bodyPr/>
        <a:lstStyle/>
        <a:p>
          <a:endParaRPr lang="en-US"/>
        </a:p>
      </dgm:t>
    </dgm:pt>
    <dgm:pt modelId="{30139496-0C5F-4A5D-B290-B969B360FD7A}" type="sibTrans" cxnId="{02E5725C-2DBA-4377-851E-972DFA90EF04}">
      <dgm:prSet/>
      <dgm:spPr/>
      <dgm:t>
        <a:bodyPr/>
        <a:lstStyle/>
        <a:p>
          <a:endParaRPr lang="en-US"/>
        </a:p>
      </dgm:t>
    </dgm:pt>
    <dgm:pt modelId="{8C4B91D0-3C7C-4E7E-BB14-43EC68F8872E}">
      <dgm:prSet phldrT="[Text]" custT="1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Advanced Li-Fi and SVD precoding support high-performance data transfer, improving patient care and streamlining hospital operations.</a:t>
          </a:r>
          <a:endParaRPr lang="en-US" sz="1600" dirty="0"/>
        </a:p>
      </dgm:t>
    </dgm:pt>
    <dgm:pt modelId="{0E26742A-4E97-4B41-BAFD-EFCB80082060}" type="parTrans" cxnId="{AB9BCC74-4129-4258-8E84-A05595228DED}">
      <dgm:prSet/>
      <dgm:spPr/>
      <dgm:t>
        <a:bodyPr/>
        <a:lstStyle/>
        <a:p>
          <a:endParaRPr lang="en-US"/>
        </a:p>
      </dgm:t>
    </dgm:pt>
    <dgm:pt modelId="{962CE866-494B-4F0D-925E-F66A757F1EC6}" type="sibTrans" cxnId="{AB9BCC74-4129-4258-8E84-A05595228DED}">
      <dgm:prSet/>
      <dgm:spPr/>
      <dgm:t>
        <a:bodyPr/>
        <a:lstStyle/>
        <a:p>
          <a:endParaRPr lang="en-US"/>
        </a:p>
      </dgm:t>
    </dgm:pt>
    <dgm:pt modelId="{AD7F408F-25A8-4F90-8651-D38BB7DFAFA0}" type="pres">
      <dgm:prSet presAssocID="{61A0A8A2-676C-43C9-96FD-8EBBD44C13DD}" presName="linearFlow" presStyleCnt="0">
        <dgm:presLayoutVars>
          <dgm:dir/>
          <dgm:resizeHandles val="exact"/>
        </dgm:presLayoutVars>
      </dgm:prSet>
      <dgm:spPr/>
    </dgm:pt>
    <dgm:pt modelId="{680E150B-3AAC-44DC-806A-F238C12E6541}" type="pres">
      <dgm:prSet presAssocID="{90302D15-A51C-4AA7-8C5F-34773AC30A32}" presName="composite" presStyleCnt="0"/>
      <dgm:spPr/>
    </dgm:pt>
    <dgm:pt modelId="{46A4F2FB-F3FF-4A0A-BEEE-EA9D5B30BCA9}" type="pres">
      <dgm:prSet presAssocID="{90302D15-A51C-4AA7-8C5F-34773AC30A32}" presName="imgShp" presStyleLbl="fgImgPlace1" presStyleIdx="0" presStyleCnt="4"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27A0C921-43F6-4D47-972A-C90312132172}" type="pres">
      <dgm:prSet presAssocID="{90302D15-A51C-4AA7-8C5F-34773AC30A32}" presName="txShp" presStyleLbl="node1" presStyleIdx="0" presStyleCnt="4">
        <dgm:presLayoutVars>
          <dgm:bulletEnabled val="1"/>
        </dgm:presLayoutVars>
      </dgm:prSet>
      <dgm:spPr/>
    </dgm:pt>
    <dgm:pt modelId="{8EF2B8A0-14BB-4A86-966E-81695ED5AD49}" type="pres">
      <dgm:prSet presAssocID="{90C482A5-C2B9-4915-ACE1-DC0E2F4556A3}" presName="spacing" presStyleCnt="0"/>
      <dgm:spPr/>
    </dgm:pt>
    <dgm:pt modelId="{3FA4FC94-2C99-4787-869A-6746D218526C}" type="pres">
      <dgm:prSet presAssocID="{330E3227-640F-4D12-87FE-24557C5A6EC5}" presName="composite" presStyleCnt="0"/>
      <dgm:spPr/>
    </dgm:pt>
    <dgm:pt modelId="{30C65BBE-5DCE-49E7-B82D-5A084E5A020D}" type="pres">
      <dgm:prSet presAssocID="{330E3227-640F-4D12-87FE-24557C5A6EC5}" presName="imgShp" presStyleLbl="fgImgPlace1" presStyleIdx="1" presStyleCnt="4"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5E97E594-DC4D-4298-BF7E-8DF4C58DB3F9}" type="pres">
      <dgm:prSet presAssocID="{330E3227-640F-4D12-87FE-24557C5A6EC5}" presName="txShp" presStyleLbl="node1" presStyleIdx="1" presStyleCnt="4">
        <dgm:presLayoutVars>
          <dgm:bulletEnabled val="1"/>
        </dgm:presLayoutVars>
      </dgm:prSet>
      <dgm:spPr/>
    </dgm:pt>
    <dgm:pt modelId="{05CD03BB-3872-4EA7-94C9-52EE34D15138}" type="pres">
      <dgm:prSet presAssocID="{BE14589F-C423-405A-B3EF-B7E87F482A6E}" presName="spacing" presStyleCnt="0"/>
      <dgm:spPr/>
    </dgm:pt>
    <dgm:pt modelId="{D268BFD7-E922-4AD5-BA00-44D7B4744584}" type="pres">
      <dgm:prSet presAssocID="{2F704292-6457-4E47-871F-C596A5100C7D}" presName="composite" presStyleCnt="0"/>
      <dgm:spPr/>
    </dgm:pt>
    <dgm:pt modelId="{5FBA0A6E-6C8B-4926-BA98-349DC852BABA}" type="pres">
      <dgm:prSet presAssocID="{2F704292-6457-4E47-871F-C596A5100C7D}" presName="imgShp" presStyleLbl="fgImgPlace1" presStyleIdx="2" presStyleCnt="4" custLinFactNeighborY="-457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FA745351-2021-4C1D-8CD1-09EDC1AEC57E}" type="pres">
      <dgm:prSet presAssocID="{2F704292-6457-4E47-871F-C596A5100C7D}" presName="txShp" presStyleLbl="node1" presStyleIdx="2" presStyleCnt="4">
        <dgm:presLayoutVars>
          <dgm:bulletEnabled val="1"/>
        </dgm:presLayoutVars>
      </dgm:prSet>
      <dgm:spPr/>
    </dgm:pt>
    <dgm:pt modelId="{D9A08CD5-E121-4DEE-B889-47C1E0392885}" type="pres">
      <dgm:prSet presAssocID="{30139496-0C5F-4A5D-B290-B969B360FD7A}" presName="spacing" presStyleCnt="0"/>
      <dgm:spPr/>
    </dgm:pt>
    <dgm:pt modelId="{6F62E115-337E-4BBA-9915-9B05A16DEE4E}" type="pres">
      <dgm:prSet presAssocID="{8C4B91D0-3C7C-4E7E-BB14-43EC68F8872E}" presName="composite" presStyleCnt="0"/>
      <dgm:spPr/>
    </dgm:pt>
    <dgm:pt modelId="{953C1C80-4FAA-4189-A7E5-EB852350DAA0}" type="pres">
      <dgm:prSet presAssocID="{8C4B91D0-3C7C-4E7E-BB14-43EC68F8872E}" presName="imgShp" presStyleLbl="fgImgPlace1" presStyleIdx="3" presStyleCnt="4"/>
      <dgm:spPr>
        <a:blipFill>
          <a:blip xmlns:r="http://schemas.openxmlformats.org/officeDocument/2006/relationships" r:embed="rId4"/>
          <a:srcRect/>
          <a:stretch>
            <a:fillRect l="-25000" r="-25000"/>
          </a:stretch>
        </a:blipFill>
      </dgm:spPr>
    </dgm:pt>
    <dgm:pt modelId="{83FA5485-DDB9-42FF-AD36-24ADD76CE53F}" type="pres">
      <dgm:prSet presAssocID="{8C4B91D0-3C7C-4E7E-BB14-43EC68F8872E}" presName="txShp" presStyleLbl="node1" presStyleIdx="3" presStyleCnt="4">
        <dgm:presLayoutVars>
          <dgm:bulletEnabled val="1"/>
        </dgm:presLayoutVars>
      </dgm:prSet>
      <dgm:spPr/>
    </dgm:pt>
  </dgm:ptLst>
  <dgm:cxnLst>
    <dgm:cxn modelId="{02E5725C-2DBA-4377-851E-972DFA90EF04}" srcId="{61A0A8A2-676C-43C9-96FD-8EBBD44C13DD}" destId="{2F704292-6457-4E47-871F-C596A5100C7D}" srcOrd="2" destOrd="0" parTransId="{F8DF6658-96CA-4DD6-B2FD-2990183376C1}" sibTransId="{30139496-0C5F-4A5D-B290-B969B360FD7A}"/>
    <dgm:cxn modelId="{B8EEC664-08D9-4234-A12C-2EDE24C152C6}" type="presOf" srcId="{330E3227-640F-4D12-87FE-24557C5A6EC5}" destId="{5E97E594-DC4D-4298-BF7E-8DF4C58DB3F9}" srcOrd="0" destOrd="0" presId="urn:microsoft.com/office/officeart/2005/8/layout/vList3"/>
    <dgm:cxn modelId="{5A009145-7848-43A0-AE84-46AB0F6B5300}" type="presOf" srcId="{61A0A8A2-676C-43C9-96FD-8EBBD44C13DD}" destId="{AD7F408F-25A8-4F90-8651-D38BB7DFAFA0}" srcOrd="0" destOrd="0" presId="urn:microsoft.com/office/officeart/2005/8/layout/vList3"/>
    <dgm:cxn modelId="{B76DCB47-4813-462E-A591-334657FCF3A9}" type="presOf" srcId="{2F704292-6457-4E47-871F-C596A5100C7D}" destId="{FA745351-2021-4C1D-8CD1-09EDC1AEC57E}" srcOrd="0" destOrd="0" presId="urn:microsoft.com/office/officeart/2005/8/layout/vList3"/>
    <dgm:cxn modelId="{6478634E-1778-4073-A1A0-A7AF71F09D5E}" type="presOf" srcId="{8C4B91D0-3C7C-4E7E-BB14-43EC68F8872E}" destId="{83FA5485-DDB9-42FF-AD36-24ADD76CE53F}" srcOrd="0" destOrd="0" presId="urn:microsoft.com/office/officeart/2005/8/layout/vList3"/>
    <dgm:cxn modelId="{AB9BCC74-4129-4258-8E84-A05595228DED}" srcId="{61A0A8A2-676C-43C9-96FD-8EBBD44C13DD}" destId="{8C4B91D0-3C7C-4E7E-BB14-43EC68F8872E}" srcOrd="3" destOrd="0" parTransId="{0E26742A-4E97-4B41-BAFD-EFCB80082060}" sibTransId="{962CE866-494B-4F0D-925E-F66A757F1EC6}"/>
    <dgm:cxn modelId="{E187FB86-DD80-4AEA-8347-4D8774397CB7}" type="presOf" srcId="{90302D15-A51C-4AA7-8C5F-34773AC30A32}" destId="{27A0C921-43F6-4D47-972A-C90312132172}" srcOrd="0" destOrd="0" presId="urn:microsoft.com/office/officeart/2005/8/layout/vList3"/>
    <dgm:cxn modelId="{4F4BEABA-F78A-406C-A500-3F71E00445FD}" srcId="{61A0A8A2-676C-43C9-96FD-8EBBD44C13DD}" destId="{90302D15-A51C-4AA7-8C5F-34773AC30A32}" srcOrd="0" destOrd="0" parTransId="{0AC43396-7C24-4D58-9FB5-962DD60BE167}" sibTransId="{90C482A5-C2B9-4915-ACE1-DC0E2F4556A3}"/>
    <dgm:cxn modelId="{8CE21BE2-3F94-40A5-8E6D-C388263F6C18}" srcId="{61A0A8A2-676C-43C9-96FD-8EBBD44C13DD}" destId="{330E3227-640F-4D12-87FE-24557C5A6EC5}" srcOrd="1" destOrd="0" parTransId="{D22C8CAA-8528-4EB5-A65A-C9509F6E4D9B}" sibTransId="{BE14589F-C423-405A-B3EF-B7E87F482A6E}"/>
    <dgm:cxn modelId="{4684C048-E284-4795-B886-64C8B4863A89}" type="presParOf" srcId="{AD7F408F-25A8-4F90-8651-D38BB7DFAFA0}" destId="{680E150B-3AAC-44DC-806A-F238C12E6541}" srcOrd="0" destOrd="0" presId="urn:microsoft.com/office/officeart/2005/8/layout/vList3"/>
    <dgm:cxn modelId="{185F2EB8-D62E-45EA-90F8-32F948063B68}" type="presParOf" srcId="{680E150B-3AAC-44DC-806A-F238C12E6541}" destId="{46A4F2FB-F3FF-4A0A-BEEE-EA9D5B30BCA9}" srcOrd="0" destOrd="0" presId="urn:microsoft.com/office/officeart/2005/8/layout/vList3"/>
    <dgm:cxn modelId="{E2E15A06-461E-449F-9514-BF4EF3565BBC}" type="presParOf" srcId="{680E150B-3AAC-44DC-806A-F238C12E6541}" destId="{27A0C921-43F6-4D47-972A-C90312132172}" srcOrd="1" destOrd="0" presId="urn:microsoft.com/office/officeart/2005/8/layout/vList3"/>
    <dgm:cxn modelId="{0EC18801-EA58-4265-ABC0-9EA8967B5ADF}" type="presParOf" srcId="{AD7F408F-25A8-4F90-8651-D38BB7DFAFA0}" destId="{8EF2B8A0-14BB-4A86-966E-81695ED5AD49}" srcOrd="1" destOrd="0" presId="urn:microsoft.com/office/officeart/2005/8/layout/vList3"/>
    <dgm:cxn modelId="{223EA4EC-7AF9-445A-8922-000B552B74F3}" type="presParOf" srcId="{AD7F408F-25A8-4F90-8651-D38BB7DFAFA0}" destId="{3FA4FC94-2C99-4787-869A-6746D218526C}" srcOrd="2" destOrd="0" presId="urn:microsoft.com/office/officeart/2005/8/layout/vList3"/>
    <dgm:cxn modelId="{F931D29E-A02D-447D-94E5-C8C19518176E}" type="presParOf" srcId="{3FA4FC94-2C99-4787-869A-6746D218526C}" destId="{30C65BBE-5DCE-49E7-B82D-5A084E5A020D}" srcOrd="0" destOrd="0" presId="urn:microsoft.com/office/officeart/2005/8/layout/vList3"/>
    <dgm:cxn modelId="{EBA0979F-EAC3-47B8-8268-549E73F606E7}" type="presParOf" srcId="{3FA4FC94-2C99-4787-869A-6746D218526C}" destId="{5E97E594-DC4D-4298-BF7E-8DF4C58DB3F9}" srcOrd="1" destOrd="0" presId="urn:microsoft.com/office/officeart/2005/8/layout/vList3"/>
    <dgm:cxn modelId="{11C9DBE0-790F-41A5-B34D-BF8DB79AE317}" type="presParOf" srcId="{AD7F408F-25A8-4F90-8651-D38BB7DFAFA0}" destId="{05CD03BB-3872-4EA7-94C9-52EE34D15138}" srcOrd="3" destOrd="0" presId="urn:microsoft.com/office/officeart/2005/8/layout/vList3"/>
    <dgm:cxn modelId="{E2467B7C-9E56-4380-A53D-C48A49ED1E7B}" type="presParOf" srcId="{AD7F408F-25A8-4F90-8651-D38BB7DFAFA0}" destId="{D268BFD7-E922-4AD5-BA00-44D7B4744584}" srcOrd="4" destOrd="0" presId="urn:microsoft.com/office/officeart/2005/8/layout/vList3"/>
    <dgm:cxn modelId="{E73E212A-E70D-41D7-8439-337D7C3073D6}" type="presParOf" srcId="{D268BFD7-E922-4AD5-BA00-44D7B4744584}" destId="{5FBA0A6E-6C8B-4926-BA98-349DC852BABA}" srcOrd="0" destOrd="0" presId="urn:microsoft.com/office/officeart/2005/8/layout/vList3"/>
    <dgm:cxn modelId="{04878676-B733-4314-8BE7-FD6AE98CC730}" type="presParOf" srcId="{D268BFD7-E922-4AD5-BA00-44D7B4744584}" destId="{FA745351-2021-4C1D-8CD1-09EDC1AEC57E}" srcOrd="1" destOrd="0" presId="urn:microsoft.com/office/officeart/2005/8/layout/vList3"/>
    <dgm:cxn modelId="{E8778B80-E1D3-4FFB-8072-2B8AFC8D505B}" type="presParOf" srcId="{AD7F408F-25A8-4F90-8651-D38BB7DFAFA0}" destId="{D9A08CD5-E121-4DEE-B889-47C1E0392885}" srcOrd="5" destOrd="0" presId="urn:microsoft.com/office/officeart/2005/8/layout/vList3"/>
    <dgm:cxn modelId="{A4ABFA2A-AEE4-4E27-9C3B-798D562E0469}" type="presParOf" srcId="{AD7F408F-25A8-4F90-8651-D38BB7DFAFA0}" destId="{6F62E115-337E-4BBA-9915-9B05A16DEE4E}" srcOrd="6" destOrd="0" presId="urn:microsoft.com/office/officeart/2005/8/layout/vList3"/>
    <dgm:cxn modelId="{135B052C-C12A-4684-BB6D-38F17F1A8AFB}" type="presParOf" srcId="{6F62E115-337E-4BBA-9915-9B05A16DEE4E}" destId="{953C1C80-4FAA-4189-A7E5-EB852350DAA0}" srcOrd="0" destOrd="0" presId="urn:microsoft.com/office/officeart/2005/8/layout/vList3"/>
    <dgm:cxn modelId="{2514CA61-D94D-4291-9470-9E10B4F62B4A}" type="presParOf" srcId="{6F62E115-337E-4BBA-9915-9B05A16DEE4E}" destId="{83FA5485-DDB9-42FF-AD36-24ADD76CE53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C23DDD-91E7-4EFA-B3AE-88007D7A74BB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11CE73-D84E-40F5-9DD3-8AC6D9C3ADD5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Remote Medical Camps </a:t>
          </a:r>
          <a:endParaRPr lang="en-US" dirty="0"/>
        </a:p>
      </dgm:t>
    </dgm:pt>
    <dgm:pt modelId="{3A4EF5BC-C932-4307-9020-A9B97D25CF07}" type="parTrans" cxnId="{683DE1CE-3633-43B5-8070-14F2D25F6333}">
      <dgm:prSet/>
      <dgm:spPr/>
      <dgm:t>
        <a:bodyPr/>
        <a:lstStyle/>
        <a:p>
          <a:endParaRPr lang="en-US"/>
        </a:p>
      </dgm:t>
    </dgm:pt>
    <dgm:pt modelId="{1AC91EC1-7B2F-4B0F-8E50-A4A38E877F03}" type="sibTrans" cxnId="{683DE1CE-3633-43B5-8070-14F2D25F6333}">
      <dgm:prSet/>
      <dgm:spPr/>
      <dgm:t>
        <a:bodyPr/>
        <a:lstStyle/>
        <a:p>
          <a:endParaRPr lang="en-US"/>
        </a:p>
      </dgm:t>
    </dgm:pt>
    <dgm:pt modelId="{C79E24E3-9512-47F1-9E20-823EBC0C35EA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Telemedicine and Remote Consultations</a:t>
          </a:r>
          <a:endParaRPr lang="en-US" dirty="0"/>
        </a:p>
      </dgm:t>
    </dgm:pt>
    <dgm:pt modelId="{3F90A8E9-EB2E-4CCA-8D9C-AF4B8627982A}" type="parTrans" cxnId="{3D9F063C-A171-4CFE-A03A-6AB691309C06}">
      <dgm:prSet/>
      <dgm:spPr/>
      <dgm:t>
        <a:bodyPr/>
        <a:lstStyle/>
        <a:p>
          <a:endParaRPr lang="en-US"/>
        </a:p>
      </dgm:t>
    </dgm:pt>
    <dgm:pt modelId="{EAF95C1C-F25C-4D0F-B20A-316DE9FC0228}" type="sibTrans" cxnId="{3D9F063C-A171-4CFE-A03A-6AB691309C06}">
      <dgm:prSet/>
      <dgm:spPr/>
      <dgm:t>
        <a:bodyPr/>
        <a:lstStyle/>
        <a:p>
          <a:endParaRPr lang="en-US"/>
        </a:p>
      </dgm:t>
    </dgm:pt>
    <dgm:pt modelId="{8B10DB67-79C4-4176-926D-B8908776E0CD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Mobile Clinics</a:t>
          </a:r>
          <a:endParaRPr lang="en-US" dirty="0"/>
        </a:p>
      </dgm:t>
    </dgm:pt>
    <dgm:pt modelId="{D5CE599C-B30B-4D79-B004-826A6FA291F4}" type="parTrans" cxnId="{F438E43C-88DD-43E0-B636-4AB09F2F9F56}">
      <dgm:prSet/>
      <dgm:spPr/>
      <dgm:t>
        <a:bodyPr/>
        <a:lstStyle/>
        <a:p>
          <a:endParaRPr lang="en-US"/>
        </a:p>
      </dgm:t>
    </dgm:pt>
    <dgm:pt modelId="{C9AC1F91-494D-4A81-BB52-D13019E11347}" type="sibTrans" cxnId="{F438E43C-88DD-43E0-B636-4AB09F2F9F56}">
      <dgm:prSet/>
      <dgm:spPr/>
      <dgm:t>
        <a:bodyPr/>
        <a:lstStyle/>
        <a:p>
          <a:endParaRPr lang="en-US"/>
        </a:p>
      </dgm:t>
    </dgm:pt>
    <dgm:pt modelId="{0CA330A9-442D-4B99-9F73-B89EA33B76A8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Fitness Centers and Gyms for Real-Time Health Tracking</a:t>
          </a:r>
          <a:endParaRPr lang="en-US" dirty="0"/>
        </a:p>
      </dgm:t>
    </dgm:pt>
    <dgm:pt modelId="{729816D8-B8DB-4AC9-BDC1-7841D4B2F5F2}" type="parTrans" cxnId="{6079A943-30E9-4589-9712-76896C41CA32}">
      <dgm:prSet/>
      <dgm:spPr/>
      <dgm:t>
        <a:bodyPr/>
        <a:lstStyle/>
        <a:p>
          <a:endParaRPr lang="en-US"/>
        </a:p>
      </dgm:t>
    </dgm:pt>
    <dgm:pt modelId="{24169E09-716C-4270-BEC6-ECE5A55E0C7C}" type="sibTrans" cxnId="{6079A943-30E9-4589-9712-76896C41CA32}">
      <dgm:prSet/>
      <dgm:spPr/>
      <dgm:t>
        <a:bodyPr/>
        <a:lstStyle/>
        <a:p>
          <a:endParaRPr lang="en-US"/>
        </a:p>
      </dgm:t>
    </dgm:pt>
    <dgm:pt modelId="{FA9C6267-069F-4727-A34E-8F851D543C5B}" type="pres">
      <dgm:prSet presAssocID="{9CC23DDD-91E7-4EFA-B3AE-88007D7A74BB}" presName="Name0" presStyleCnt="0">
        <dgm:presLayoutVars>
          <dgm:dir/>
          <dgm:resizeHandles val="exact"/>
        </dgm:presLayoutVars>
      </dgm:prSet>
      <dgm:spPr/>
    </dgm:pt>
    <dgm:pt modelId="{082D50DB-BE82-44D6-8F4B-6630D8747519}" type="pres">
      <dgm:prSet presAssocID="{6811CE73-D84E-40F5-9DD3-8AC6D9C3ADD5}" presName="compNode" presStyleCnt="0"/>
      <dgm:spPr/>
    </dgm:pt>
    <dgm:pt modelId="{51F0A6EB-2F9C-4154-9077-7B4016E81A38}" type="pres">
      <dgm:prSet presAssocID="{6811CE73-D84E-40F5-9DD3-8AC6D9C3ADD5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43875DD9-8C16-43DF-A559-2E9F42BE56BD}" type="pres">
      <dgm:prSet presAssocID="{6811CE73-D84E-40F5-9DD3-8AC6D9C3ADD5}" presName="textRect" presStyleLbl="revTx" presStyleIdx="0" presStyleCnt="4">
        <dgm:presLayoutVars>
          <dgm:bulletEnabled val="1"/>
        </dgm:presLayoutVars>
      </dgm:prSet>
      <dgm:spPr/>
    </dgm:pt>
    <dgm:pt modelId="{EEA7BB73-0924-430B-A162-F6D44CF06CF1}" type="pres">
      <dgm:prSet presAssocID="{1AC91EC1-7B2F-4B0F-8E50-A4A38E877F03}" presName="sibTrans" presStyleLbl="sibTrans2D1" presStyleIdx="0" presStyleCnt="0"/>
      <dgm:spPr/>
    </dgm:pt>
    <dgm:pt modelId="{3CC9ADFE-B59D-45C9-AAD0-FBE95775EC74}" type="pres">
      <dgm:prSet presAssocID="{C79E24E3-9512-47F1-9E20-823EBC0C35EA}" presName="compNode" presStyleCnt="0"/>
      <dgm:spPr/>
    </dgm:pt>
    <dgm:pt modelId="{963DFE41-79F9-4BB6-A5C0-337FC30DBC87}" type="pres">
      <dgm:prSet presAssocID="{C79E24E3-9512-47F1-9E20-823EBC0C35EA}" presName="pictRect" presStyleLbl="node1" presStyleIdx="1" presStyleCnt="4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797" t="-4676" r="-1797" b="-41324"/>
          </a:stretch>
        </a:blipFill>
      </dgm:spPr>
    </dgm:pt>
    <dgm:pt modelId="{DEBABBBD-72FB-4322-9C2B-0D1A683308AA}" type="pres">
      <dgm:prSet presAssocID="{C79E24E3-9512-47F1-9E20-823EBC0C35EA}" presName="textRect" presStyleLbl="revTx" presStyleIdx="1" presStyleCnt="4">
        <dgm:presLayoutVars>
          <dgm:bulletEnabled val="1"/>
        </dgm:presLayoutVars>
      </dgm:prSet>
      <dgm:spPr/>
    </dgm:pt>
    <dgm:pt modelId="{74030ED6-C773-4583-AC46-F08F0B08B5CC}" type="pres">
      <dgm:prSet presAssocID="{EAF95C1C-F25C-4D0F-B20A-316DE9FC0228}" presName="sibTrans" presStyleLbl="sibTrans2D1" presStyleIdx="0" presStyleCnt="0"/>
      <dgm:spPr/>
    </dgm:pt>
    <dgm:pt modelId="{85861181-AAA7-4B5A-A8E3-DBABC571DC26}" type="pres">
      <dgm:prSet presAssocID="{8B10DB67-79C4-4176-926D-B8908776E0CD}" presName="compNode" presStyleCnt="0"/>
      <dgm:spPr/>
    </dgm:pt>
    <dgm:pt modelId="{F913B549-4A13-41E4-8CF4-0423B015C8DF}" type="pres">
      <dgm:prSet presAssocID="{8B10DB67-79C4-4176-926D-B8908776E0CD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575295FA-BF55-431D-8C27-E7A884FF5EB9}" type="pres">
      <dgm:prSet presAssocID="{8B10DB67-79C4-4176-926D-B8908776E0CD}" presName="textRect" presStyleLbl="revTx" presStyleIdx="2" presStyleCnt="4">
        <dgm:presLayoutVars>
          <dgm:bulletEnabled val="1"/>
        </dgm:presLayoutVars>
      </dgm:prSet>
      <dgm:spPr/>
    </dgm:pt>
    <dgm:pt modelId="{DC56DD7B-8136-41F4-8196-3209D7ECFBA9}" type="pres">
      <dgm:prSet presAssocID="{C9AC1F91-494D-4A81-BB52-D13019E11347}" presName="sibTrans" presStyleLbl="sibTrans2D1" presStyleIdx="0" presStyleCnt="0"/>
      <dgm:spPr/>
    </dgm:pt>
    <dgm:pt modelId="{983A04B2-7C88-4708-AE62-1D056FA92B9B}" type="pres">
      <dgm:prSet presAssocID="{0CA330A9-442D-4B99-9F73-B89EA33B76A8}" presName="compNode" presStyleCnt="0"/>
      <dgm:spPr/>
    </dgm:pt>
    <dgm:pt modelId="{7BDCBF6C-31CE-4F96-B320-7ECCE269845F}" type="pres">
      <dgm:prSet presAssocID="{0CA330A9-442D-4B99-9F73-B89EA33B76A8}" presName="pictRect" presStyleLbl="node1" presStyleIdx="3" presStyleCnt="4" custLinFactNeighborX="0" custLinFactNeighborY="-58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F091479E-2055-4D42-95E0-753E0C90C4D7}" type="pres">
      <dgm:prSet presAssocID="{0CA330A9-442D-4B99-9F73-B89EA33B76A8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42024910-19B0-45C4-8A07-BA506678CC7C}" type="presOf" srcId="{6811CE73-D84E-40F5-9DD3-8AC6D9C3ADD5}" destId="{43875DD9-8C16-43DF-A559-2E9F42BE56BD}" srcOrd="0" destOrd="0" presId="urn:microsoft.com/office/officeart/2005/8/layout/pList1"/>
    <dgm:cxn modelId="{63298712-3B6D-4ECA-8DDD-2331FB4111E3}" type="presOf" srcId="{9CC23DDD-91E7-4EFA-B3AE-88007D7A74BB}" destId="{FA9C6267-069F-4727-A34E-8F851D543C5B}" srcOrd="0" destOrd="0" presId="urn:microsoft.com/office/officeart/2005/8/layout/pList1"/>
    <dgm:cxn modelId="{3D9F063C-A171-4CFE-A03A-6AB691309C06}" srcId="{9CC23DDD-91E7-4EFA-B3AE-88007D7A74BB}" destId="{C79E24E3-9512-47F1-9E20-823EBC0C35EA}" srcOrd="1" destOrd="0" parTransId="{3F90A8E9-EB2E-4CCA-8D9C-AF4B8627982A}" sibTransId="{EAF95C1C-F25C-4D0F-B20A-316DE9FC0228}"/>
    <dgm:cxn modelId="{F438E43C-88DD-43E0-B636-4AB09F2F9F56}" srcId="{9CC23DDD-91E7-4EFA-B3AE-88007D7A74BB}" destId="{8B10DB67-79C4-4176-926D-B8908776E0CD}" srcOrd="2" destOrd="0" parTransId="{D5CE599C-B30B-4D79-B004-826A6FA291F4}" sibTransId="{C9AC1F91-494D-4A81-BB52-D13019E11347}"/>
    <dgm:cxn modelId="{6079A943-30E9-4589-9712-76896C41CA32}" srcId="{9CC23DDD-91E7-4EFA-B3AE-88007D7A74BB}" destId="{0CA330A9-442D-4B99-9F73-B89EA33B76A8}" srcOrd="3" destOrd="0" parTransId="{729816D8-B8DB-4AC9-BDC1-7841D4B2F5F2}" sibTransId="{24169E09-716C-4270-BEC6-ECE5A55E0C7C}"/>
    <dgm:cxn modelId="{8B25D870-8208-4492-9BED-0D8E1E0599CB}" type="presOf" srcId="{EAF95C1C-F25C-4D0F-B20A-316DE9FC0228}" destId="{74030ED6-C773-4583-AC46-F08F0B08B5CC}" srcOrd="0" destOrd="0" presId="urn:microsoft.com/office/officeart/2005/8/layout/pList1"/>
    <dgm:cxn modelId="{1B6CFB96-C201-4F24-97F6-52BF49ABA2F5}" type="presOf" srcId="{1AC91EC1-7B2F-4B0F-8E50-A4A38E877F03}" destId="{EEA7BB73-0924-430B-A162-F6D44CF06CF1}" srcOrd="0" destOrd="0" presId="urn:microsoft.com/office/officeart/2005/8/layout/pList1"/>
    <dgm:cxn modelId="{A4D8B1A4-821E-4F8E-AD84-91897CBABF80}" type="presOf" srcId="{C9AC1F91-494D-4A81-BB52-D13019E11347}" destId="{DC56DD7B-8136-41F4-8196-3209D7ECFBA9}" srcOrd="0" destOrd="0" presId="urn:microsoft.com/office/officeart/2005/8/layout/pList1"/>
    <dgm:cxn modelId="{683DE1CE-3633-43B5-8070-14F2D25F6333}" srcId="{9CC23DDD-91E7-4EFA-B3AE-88007D7A74BB}" destId="{6811CE73-D84E-40F5-9DD3-8AC6D9C3ADD5}" srcOrd="0" destOrd="0" parTransId="{3A4EF5BC-C932-4307-9020-A9B97D25CF07}" sibTransId="{1AC91EC1-7B2F-4B0F-8E50-A4A38E877F03}"/>
    <dgm:cxn modelId="{81977ED0-0355-4B3E-9B25-75647331138B}" type="presOf" srcId="{0CA330A9-442D-4B99-9F73-B89EA33B76A8}" destId="{F091479E-2055-4D42-95E0-753E0C90C4D7}" srcOrd="0" destOrd="0" presId="urn:microsoft.com/office/officeart/2005/8/layout/pList1"/>
    <dgm:cxn modelId="{924CE4D9-1FED-4169-AEFB-AE772BE5D3E8}" type="presOf" srcId="{C79E24E3-9512-47F1-9E20-823EBC0C35EA}" destId="{DEBABBBD-72FB-4322-9C2B-0D1A683308AA}" srcOrd="0" destOrd="0" presId="urn:microsoft.com/office/officeart/2005/8/layout/pList1"/>
    <dgm:cxn modelId="{C75895EA-9108-49EC-8293-875FFDC9B178}" type="presOf" srcId="{8B10DB67-79C4-4176-926D-B8908776E0CD}" destId="{575295FA-BF55-431D-8C27-E7A884FF5EB9}" srcOrd="0" destOrd="0" presId="urn:microsoft.com/office/officeart/2005/8/layout/pList1"/>
    <dgm:cxn modelId="{312D2DD1-BDA2-4D2D-92C9-871127E7AD93}" type="presParOf" srcId="{FA9C6267-069F-4727-A34E-8F851D543C5B}" destId="{082D50DB-BE82-44D6-8F4B-6630D8747519}" srcOrd="0" destOrd="0" presId="urn:microsoft.com/office/officeart/2005/8/layout/pList1"/>
    <dgm:cxn modelId="{CB4FAF63-9400-448C-9560-6FC04A52D9BA}" type="presParOf" srcId="{082D50DB-BE82-44D6-8F4B-6630D8747519}" destId="{51F0A6EB-2F9C-4154-9077-7B4016E81A38}" srcOrd="0" destOrd="0" presId="urn:microsoft.com/office/officeart/2005/8/layout/pList1"/>
    <dgm:cxn modelId="{E2BBC5AF-96BC-48E2-A240-A0C7E4AB8C0B}" type="presParOf" srcId="{082D50DB-BE82-44D6-8F4B-6630D8747519}" destId="{43875DD9-8C16-43DF-A559-2E9F42BE56BD}" srcOrd="1" destOrd="0" presId="urn:microsoft.com/office/officeart/2005/8/layout/pList1"/>
    <dgm:cxn modelId="{7D939152-CB2A-48F7-A354-F52325D310CA}" type="presParOf" srcId="{FA9C6267-069F-4727-A34E-8F851D543C5B}" destId="{EEA7BB73-0924-430B-A162-F6D44CF06CF1}" srcOrd="1" destOrd="0" presId="urn:microsoft.com/office/officeart/2005/8/layout/pList1"/>
    <dgm:cxn modelId="{B040C0D3-6EF7-4506-871D-EF61495477D1}" type="presParOf" srcId="{FA9C6267-069F-4727-A34E-8F851D543C5B}" destId="{3CC9ADFE-B59D-45C9-AAD0-FBE95775EC74}" srcOrd="2" destOrd="0" presId="urn:microsoft.com/office/officeart/2005/8/layout/pList1"/>
    <dgm:cxn modelId="{3E282F1B-1342-4A76-AB05-812E168CD9C0}" type="presParOf" srcId="{3CC9ADFE-B59D-45C9-AAD0-FBE95775EC74}" destId="{963DFE41-79F9-4BB6-A5C0-337FC30DBC87}" srcOrd="0" destOrd="0" presId="urn:microsoft.com/office/officeart/2005/8/layout/pList1"/>
    <dgm:cxn modelId="{A390531C-4657-4449-93C3-955BD245CD8E}" type="presParOf" srcId="{3CC9ADFE-B59D-45C9-AAD0-FBE95775EC74}" destId="{DEBABBBD-72FB-4322-9C2B-0D1A683308AA}" srcOrd="1" destOrd="0" presId="urn:microsoft.com/office/officeart/2005/8/layout/pList1"/>
    <dgm:cxn modelId="{B61E7157-91F6-44F6-99B9-4B7B27EB8CF0}" type="presParOf" srcId="{FA9C6267-069F-4727-A34E-8F851D543C5B}" destId="{74030ED6-C773-4583-AC46-F08F0B08B5CC}" srcOrd="3" destOrd="0" presId="urn:microsoft.com/office/officeart/2005/8/layout/pList1"/>
    <dgm:cxn modelId="{5EA1D851-DDDA-41A7-A77B-95FEECC6F265}" type="presParOf" srcId="{FA9C6267-069F-4727-A34E-8F851D543C5B}" destId="{85861181-AAA7-4B5A-A8E3-DBABC571DC26}" srcOrd="4" destOrd="0" presId="urn:microsoft.com/office/officeart/2005/8/layout/pList1"/>
    <dgm:cxn modelId="{6A7501E0-A883-461C-ADD2-B5FD14DEC97B}" type="presParOf" srcId="{85861181-AAA7-4B5A-A8E3-DBABC571DC26}" destId="{F913B549-4A13-41E4-8CF4-0423B015C8DF}" srcOrd="0" destOrd="0" presId="urn:microsoft.com/office/officeart/2005/8/layout/pList1"/>
    <dgm:cxn modelId="{1B4B6D7C-5347-4DFE-9015-98592727B196}" type="presParOf" srcId="{85861181-AAA7-4B5A-A8E3-DBABC571DC26}" destId="{575295FA-BF55-431D-8C27-E7A884FF5EB9}" srcOrd="1" destOrd="0" presId="urn:microsoft.com/office/officeart/2005/8/layout/pList1"/>
    <dgm:cxn modelId="{409DA83A-1BFE-4347-B92C-35C22DB72794}" type="presParOf" srcId="{FA9C6267-069F-4727-A34E-8F851D543C5B}" destId="{DC56DD7B-8136-41F4-8196-3209D7ECFBA9}" srcOrd="5" destOrd="0" presId="urn:microsoft.com/office/officeart/2005/8/layout/pList1"/>
    <dgm:cxn modelId="{89B6411E-E287-4E61-969D-438CDA77B89D}" type="presParOf" srcId="{FA9C6267-069F-4727-A34E-8F851D543C5B}" destId="{983A04B2-7C88-4708-AE62-1D056FA92B9B}" srcOrd="6" destOrd="0" presId="urn:microsoft.com/office/officeart/2005/8/layout/pList1"/>
    <dgm:cxn modelId="{218477AE-D2D4-4B81-A424-AB16FAA61998}" type="presParOf" srcId="{983A04B2-7C88-4708-AE62-1D056FA92B9B}" destId="{7BDCBF6C-31CE-4F96-B320-7ECCE269845F}" srcOrd="0" destOrd="0" presId="urn:microsoft.com/office/officeart/2005/8/layout/pList1"/>
    <dgm:cxn modelId="{C35B828B-76C2-42AB-9FE2-21D74BD0C944}" type="presParOf" srcId="{983A04B2-7C88-4708-AE62-1D056FA92B9B}" destId="{F091479E-2055-4D42-95E0-753E0C90C4D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1AC648-EE8C-4A7D-B254-5EF96867C7CC}" type="doc">
      <dgm:prSet loTypeId="urn:microsoft.com/office/officeart/2008/layout/VerticalCurvedList" loCatId="list" qsTypeId="urn:microsoft.com/office/officeart/2005/8/quickstyle/3d3" qsCatId="3D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2829B563-53B4-4372-AC73-D297335202A8}">
      <dgm:prSet phldrT="[Text]" custT="1"/>
      <dgm:spPr/>
      <dgm:t>
        <a:bodyPr/>
        <a:lstStyle/>
        <a:p>
          <a:pPr algn="ctr"/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Li-Fi Signal Processing Techniques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4ED5F0-D593-45C7-BA45-16016362DE91}" type="parTrans" cxnId="{C5DA8481-E1E7-4102-AFFB-552286A37AA9}">
      <dgm:prSet/>
      <dgm:spPr/>
      <dgm:t>
        <a:bodyPr/>
        <a:lstStyle/>
        <a:p>
          <a:endParaRPr lang="en-US"/>
        </a:p>
      </dgm:t>
    </dgm:pt>
    <dgm:pt modelId="{CCCFE4EA-2D6B-45D7-ACD2-C8283C6DEE2F}" type="sibTrans" cxnId="{C5DA8481-E1E7-4102-AFFB-552286A37AA9}">
      <dgm:prSet/>
      <dgm:spPr/>
      <dgm:t>
        <a:bodyPr/>
        <a:lstStyle/>
        <a:p>
          <a:endParaRPr lang="en-US"/>
        </a:p>
      </dgm:t>
    </dgm:pt>
    <dgm:pt modelId="{A847DB0C-3BC8-4E9C-A5CD-C3B0A8256C7B}">
      <dgm:prSet phldrT="[Text]" custT="1"/>
      <dgm:spPr/>
      <dgm:t>
        <a:bodyPr/>
        <a:lstStyle/>
        <a:p>
          <a:pPr algn="ctr"/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Employing advanced signal processing techniques to enhance signal quality, reduce latency, and improve overall network efficiency in hospital environments.</a:t>
          </a:r>
        </a:p>
      </dgm:t>
    </dgm:pt>
    <dgm:pt modelId="{6A1271A9-F3A9-4596-8165-01B12D8E420E}" type="parTrans" cxnId="{C31BB134-F026-4035-AB18-E4BFA1BBE561}">
      <dgm:prSet/>
      <dgm:spPr/>
      <dgm:t>
        <a:bodyPr/>
        <a:lstStyle/>
        <a:p>
          <a:endParaRPr lang="en-US"/>
        </a:p>
      </dgm:t>
    </dgm:pt>
    <dgm:pt modelId="{0356A00E-C8B0-4356-AE28-D6BDFBE02C37}" type="sibTrans" cxnId="{C31BB134-F026-4035-AB18-E4BFA1BBE561}">
      <dgm:prSet/>
      <dgm:spPr/>
      <dgm:t>
        <a:bodyPr/>
        <a:lstStyle/>
        <a:p>
          <a:endParaRPr lang="en-US"/>
        </a:p>
      </dgm:t>
    </dgm:pt>
    <dgm:pt modelId="{D2A5CE37-50F3-492A-BEDE-CAD836C3AA6A}">
      <dgm:prSet phldrT="[Text]" custT="1"/>
      <dgm:spPr/>
      <dgm:t>
        <a:bodyPr/>
        <a:lstStyle/>
        <a:p>
          <a:pPr algn="ctr"/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Li-Fi Security Mechanisms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9C20733-7F39-4AFD-BE50-B16A4FEC8C5A}" type="parTrans" cxnId="{62975604-9EC5-49C8-8834-9639B3FBB7DF}">
      <dgm:prSet/>
      <dgm:spPr/>
      <dgm:t>
        <a:bodyPr/>
        <a:lstStyle/>
        <a:p>
          <a:endParaRPr lang="en-US"/>
        </a:p>
      </dgm:t>
    </dgm:pt>
    <dgm:pt modelId="{55831D92-E052-4174-AFA9-24D6CC49FAE4}" type="sibTrans" cxnId="{62975604-9EC5-49C8-8834-9639B3FBB7DF}">
      <dgm:prSet/>
      <dgm:spPr/>
      <dgm:t>
        <a:bodyPr/>
        <a:lstStyle/>
        <a:p>
          <a:endParaRPr lang="en-US"/>
        </a:p>
      </dgm:t>
    </dgm:pt>
    <dgm:pt modelId="{E777B1A1-7AB4-4B2C-9979-3A6BD83646F7}">
      <dgm:prSet phldrT="[Text]" custT="1"/>
      <dgm:spPr/>
      <dgm:t>
        <a:bodyPr/>
        <a:lstStyle/>
        <a:p>
          <a:pPr algn="ctr"/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robust encryption algorithms and security measures specific to Li-Fi technology to protect patient data and ensure privacy compliance.</a:t>
          </a:r>
        </a:p>
      </dgm:t>
    </dgm:pt>
    <dgm:pt modelId="{E8F815B3-5BAA-4169-AA49-D4C47AA151AB}" type="parTrans" cxnId="{CADB1827-ABBD-44A3-9E02-786EBB891156}">
      <dgm:prSet/>
      <dgm:spPr/>
      <dgm:t>
        <a:bodyPr/>
        <a:lstStyle/>
        <a:p>
          <a:endParaRPr lang="en-US"/>
        </a:p>
      </dgm:t>
    </dgm:pt>
    <dgm:pt modelId="{6288782A-BC7B-4C32-B5A4-5F38A666C634}" type="sibTrans" cxnId="{CADB1827-ABBD-44A3-9E02-786EBB891156}">
      <dgm:prSet/>
      <dgm:spPr/>
      <dgm:t>
        <a:bodyPr/>
        <a:lstStyle/>
        <a:p>
          <a:endParaRPr lang="en-US"/>
        </a:p>
      </dgm:t>
    </dgm:pt>
    <dgm:pt modelId="{0F4C464F-780D-4D61-A370-E62F28EA9BAE}">
      <dgm:prSet phldrT="[Text]" custT="1"/>
      <dgm:spPr/>
      <dgm:t>
        <a:bodyPr/>
        <a:lstStyle/>
        <a:p>
          <a:pPr algn="ctr"/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Li-Fi-enabled IoT Devices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AA27B8-03B5-43BB-AEA4-37AFADC29AB0}" type="parTrans" cxnId="{3B64D8C8-B0FE-4C9C-B896-D16BBD06BFF5}">
      <dgm:prSet/>
      <dgm:spPr/>
      <dgm:t>
        <a:bodyPr/>
        <a:lstStyle/>
        <a:p>
          <a:endParaRPr lang="en-US"/>
        </a:p>
      </dgm:t>
    </dgm:pt>
    <dgm:pt modelId="{5CF46C1D-D764-49D7-825A-FB200FB9EA74}" type="sibTrans" cxnId="{3B64D8C8-B0FE-4C9C-B896-D16BBD06BFF5}">
      <dgm:prSet/>
      <dgm:spPr/>
      <dgm:t>
        <a:bodyPr/>
        <a:lstStyle/>
        <a:p>
          <a:endParaRPr lang="en-US"/>
        </a:p>
      </dgm:t>
    </dgm:pt>
    <dgm:pt modelId="{2A39B39A-38CB-4EDC-B325-AAC6C8656E63}">
      <dgm:prSet phldrT="[Text]" custT="1"/>
      <dgm:spPr/>
      <dgm:t>
        <a:bodyPr/>
        <a:lstStyle/>
        <a:p>
          <a:pPr algn="ctr"/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Integrating Li-Fi capabilities into IoT devices used in hospitals, enabling them to transmit and receive data rapidly and securely through light waves</a:t>
          </a:r>
        </a:p>
      </dgm:t>
    </dgm:pt>
    <dgm:pt modelId="{EA7222CB-8730-45E6-8447-3A037605CA70}" type="parTrans" cxnId="{E1FDA318-C11F-4FD3-9AEE-8F339381F9FF}">
      <dgm:prSet/>
      <dgm:spPr/>
      <dgm:t>
        <a:bodyPr/>
        <a:lstStyle/>
        <a:p>
          <a:endParaRPr lang="en-US"/>
        </a:p>
      </dgm:t>
    </dgm:pt>
    <dgm:pt modelId="{32FD4070-AF8C-4A69-ACF7-840341314C1E}" type="sibTrans" cxnId="{E1FDA318-C11F-4FD3-9AEE-8F339381F9FF}">
      <dgm:prSet/>
      <dgm:spPr/>
      <dgm:t>
        <a:bodyPr/>
        <a:lstStyle/>
        <a:p>
          <a:endParaRPr lang="en-US"/>
        </a:p>
      </dgm:t>
    </dgm:pt>
    <dgm:pt modelId="{6D0069B2-9964-49D5-ADA5-EA8D338A5E81}" type="pres">
      <dgm:prSet presAssocID="{501AC648-EE8C-4A7D-B254-5EF96867C7CC}" presName="Name0" presStyleCnt="0">
        <dgm:presLayoutVars>
          <dgm:chMax val="7"/>
          <dgm:chPref val="7"/>
          <dgm:dir/>
        </dgm:presLayoutVars>
      </dgm:prSet>
      <dgm:spPr/>
    </dgm:pt>
    <dgm:pt modelId="{330C7377-53D9-417B-BE56-B6C43AC7AF18}" type="pres">
      <dgm:prSet presAssocID="{501AC648-EE8C-4A7D-B254-5EF96867C7CC}" presName="Name1" presStyleCnt="0"/>
      <dgm:spPr/>
    </dgm:pt>
    <dgm:pt modelId="{046BE3B8-D566-4F27-9DCA-0FAE6FACA600}" type="pres">
      <dgm:prSet presAssocID="{501AC648-EE8C-4A7D-B254-5EF96867C7CC}" presName="cycle" presStyleCnt="0"/>
      <dgm:spPr/>
    </dgm:pt>
    <dgm:pt modelId="{9486492D-4BAE-433C-B81B-4489EFEAA8C3}" type="pres">
      <dgm:prSet presAssocID="{501AC648-EE8C-4A7D-B254-5EF96867C7CC}" presName="srcNode" presStyleLbl="node1" presStyleIdx="0" presStyleCnt="3"/>
      <dgm:spPr/>
    </dgm:pt>
    <dgm:pt modelId="{C06BDDB3-6E79-4F35-ABB8-22B38D8511E7}" type="pres">
      <dgm:prSet presAssocID="{501AC648-EE8C-4A7D-B254-5EF96867C7CC}" presName="conn" presStyleLbl="parChTrans1D2" presStyleIdx="0" presStyleCnt="1"/>
      <dgm:spPr/>
    </dgm:pt>
    <dgm:pt modelId="{3FECBF46-7FCA-4075-A6A1-7098AFA6C558}" type="pres">
      <dgm:prSet presAssocID="{501AC648-EE8C-4A7D-B254-5EF96867C7CC}" presName="extraNode" presStyleLbl="node1" presStyleIdx="0" presStyleCnt="3"/>
      <dgm:spPr/>
    </dgm:pt>
    <dgm:pt modelId="{EDF97177-08D3-4A15-9C47-557768ECDE96}" type="pres">
      <dgm:prSet presAssocID="{501AC648-EE8C-4A7D-B254-5EF96867C7CC}" presName="dstNode" presStyleLbl="node1" presStyleIdx="0" presStyleCnt="3"/>
      <dgm:spPr/>
    </dgm:pt>
    <dgm:pt modelId="{243048D3-89B0-4C63-8F7B-E4EFA3D5221A}" type="pres">
      <dgm:prSet presAssocID="{2829B563-53B4-4372-AC73-D297335202A8}" presName="text_1" presStyleLbl="node1" presStyleIdx="0" presStyleCnt="3" custLinFactNeighborX="379" custLinFactNeighborY="-1349">
        <dgm:presLayoutVars>
          <dgm:bulletEnabled val="1"/>
        </dgm:presLayoutVars>
      </dgm:prSet>
      <dgm:spPr/>
    </dgm:pt>
    <dgm:pt modelId="{DD86E843-46EB-4F85-9E9D-048DE7DA8FF3}" type="pres">
      <dgm:prSet presAssocID="{2829B563-53B4-4372-AC73-D297335202A8}" presName="accent_1" presStyleCnt="0"/>
      <dgm:spPr/>
    </dgm:pt>
    <dgm:pt modelId="{E83B5FF1-6EFA-4989-BBE0-45086A081A14}" type="pres">
      <dgm:prSet presAssocID="{2829B563-53B4-4372-AC73-D297335202A8}" presName="accentRepeatNode" presStyleLbl="solidFgAcc1" presStyleIdx="0" presStyleCnt="3" custLinFactNeighborY="4205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</dgm:pt>
    <dgm:pt modelId="{E9FE5C6A-80C3-4234-9F7B-23394FAB4543}" type="pres">
      <dgm:prSet presAssocID="{D2A5CE37-50F3-492A-BEDE-CAD836C3AA6A}" presName="text_2" presStyleLbl="node1" presStyleIdx="1" presStyleCnt="3">
        <dgm:presLayoutVars>
          <dgm:bulletEnabled val="1"/>
        </dgm:presLayoutVars>
      </dgm:prSet>
      <dgm:spPr/>
    </dgm:pt>
    <dgm:pt modelId="{C20A5256-10CE-41AC-AC07-D092D3919475}" type="pres">
      <dgm:prSet presAssocID="{D2A5CE37-50F3-492A-BEDE-CAD836C3AA6A}" presName="accent_2" presStyleCnt="0"/>
      <dgm:spPr/>
    </dgm:pt>
    <dgm:pt modelId="{BCBB74DD-FAC8-437D-B9E4-66FCC094DFE9}" type="pres">
      <dgm:prSet presAssocID="{D2A5CE37-50F3-492A-BEDE-CAD836C3AA6A}" presName="accentRepeatNode" presStyleLbl="solidFgAcc1" presStyleIdx="1" presStyleCnt="3"/>
      <dgm:spPr/>
    </dgm:pt>
    <dgm:pt modelId="{936500DB-62DA-4312-A411-6C2106F3324B}" type="pres">
      <dgm:prSet presAssocID="{0F4C464F-780D-4D61-A370-E62F28EA9BAE}" presName="text_3" presStyleLbl="node1" presStyleIdx="2" presStyleCnt="3">
        <dgm:presLayoutVars>
          <dgm:bulletEnabled val="1"/>
        </dgm:presLayoutVars>
      </dgm:prSet>
      <dgm:spPr/>
    </dgm:pt>
    <dgm:pt modelId="{90CA9E8F-9ADE-4A01-A211-0D51024C30EA}" type="pres">
      <dgm:prSet presAssocID="{0F4C464F-780D-4D61-A370-E62F28EA9BAE}" presName="accent_3" presStyleCnt="0"/>
      <dgm:spPr/>
    </dgm:pt>
    <dgm:pt modelId="{658D8454-474F-4EB4-83FD-291E59696711}" type="pres">
      <dgm:prSet presAssocID="{0F4C464F-780D-4D61-A370-E62F28EA9BAE}" presName="accentRepeatNode" presStyleLbl="solidFgAcc1" presStyleIdx="2" presStyleCnt="3" custLinFactNeighborY="-1619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</dgm:pt>
  </dgm:ptLst>
  <dgm:cxnLst>
    <dgm:cxn modelId="{62975604-9EC5-49C8-8834-9639B3FBB7DF}" srcId="{501AC648-EE8C-4A7D-B254-5EF96867C7CC}" destId="{D2A5CE37-50F3-492A-BEDE-CAD836C3AA6A}" srcOrd="1" destOrd="0" parTransId="{39C20733-7F39-4AFD-BE50-B16A4FEC8C5A}" sibTransId="{55831D92-E052-4174-AFA9-24D6CC49FAE4}"/>
    <dgm:cxn modelId="{FE61E504-B68E-4CA2-A41E-85A06408C51C}" type="presOf" srcId="{D2A5CE37-50F3-492A-BEDE-CAD836C3AA6A}" destId="{E9FE5C6A-80C3-4234-9F7B-23394FAB4543}" srcOrd="0" destOrd="0" presId="urn:microsoft.com/office/officeart/2008/layout/VerticalCurvedList"/>
    <dgm:cxn modelId="{E1FDA318-C11F-4FD3-9AEE-8F339381F9FF}" srcId="{0F4C464F-780D-4D61-A370-E62F28EA9BAE}" destId="{2A39B39A-38CB-4EDC-B325-AAC6C8656E63}" srcOrd="0" destOrd="0" parTransId="{EA7222CB-8730-45E6-8447-3A037605CA70}" sibTransId="{32FD4070-AF8C-4A69-ACF7-840341314C1E}"/>
    <dgm:cxn modelId="{CADB1827-ABBD-44A3-9E02-786EBB891156}" srcId="{D2A5CE37-50F3-492A-BEDE-CAD836C3AA6A}" destId="{E777B1A1-7AB4-4B2C-9979-3A6BD83646F7}" srcOrd="0" destOrd="0" parTransId="{E8F815B3-5BAA-4169-AA49-D4C47AA151AB}" sibTransId="{6288782A-BC7B-4C32-B5A4-5F38A666C634}"/>
    <dgm:cxn modelId="{C4D69329-B809-4591-85ED-44CC6FBB550B}" type="presOf" srcId="{E777B1A1-7AB4-4B2C-9979-3A6BD83646F7}" destId="{E9FE5C6A-80C3-4234-9F7B-23394FAB4543}" srcOrd="0" destOrd="1" presId="urn:microsoft.com/office/officeart/2008/layout/VerticalCurvedList"/>
    <dgm:cxn modelId="{0B050A2E-E3E8-4C58-9DC9-1C8FF598AC73}" type="presOf" srcId="{A847DB0C-3BC8-4E9C-A5CD-C3B0A8256C7B}" destId="{243048D3-89B0-4C63-8F7B-E4EFA3D5221A}" srcOrd="0" destOrd="1" presId="urn:microsoft.com/office/officeart/2008/layout/VerticalCurvedList"/>
    <dgm:cxn modelId="{C31BB134-F026-4035-AB18-E4BFA1BBE561}" srcId="{2829B563-53B4-4372-AC73-D297335202A8}" destId="{A847DB0C-3BC8-4E9C-A5CD-C3B0A8256C7B}" srcOrd="0" destOrd="0" parTransId="{6A1271A9-F3A9-4596-8165-01B12D8E420E}" sibTransId="{0356A00E-C8B0-4356-AE28-D6BDFBE02C37}"/>
    <dgm:cxn modelId="{1B983138-44B4-4A36-A9BF-3F4FA215629B}" type="presOf" srcId="{501AC648-EE8C-4A7D-B254-5EF96867C7CC}" destId="{6D0069B2-9964-49D5-ADA5-EA8D338A5E81}" srcOrd="0" destOrd="0" presId="urn:microsoft.com/office/officeart/2008/layout/VerticalCurvedList"/>
    <dgm:cxn modelId="{8A869D7B-24D0-4550-9C57-790240CC3D29}" type="presOf" srcId="{0356A00E-C8B0-4356-AE28-D6BDFBE02C37}" destId="{C06BDDB3-6E79-4F35-ABB8-22B38D8511E7}" srcOrd="0" destOrd="0" presId="urn:microsoft.com/office/officeart/2008/layout/VerticalCurvedList"/>
    <dgm:cxn modelId="{C5DA8481-E1E7-4102-AFFB-552286A37AA9}" srcId="{501AC648-EE8C-4A7D-B254-5EF96867C7CC}" destId="{2829B563-53B4-4372-AC73-D297335202A8}" srcOrd="0" destOrd="0" parTransId="{344ED5F0-D593-45C7-BA45-16016362DE91}" sibTransId="{CCCFE4EA-2D6B-45D7-ACD2-C8283C6DEE2F}"/>
    <dgm:cxn modelId="{9C42DBA6-D9D7-4A60-9962-7DB996E20AD6}" type="presOf" srcId="{2829B563-53B4-4372-AC73-D297335202A8}" destId="{243048D3-89B0-4C63-8F7B-E4EFA3D5221A}" srcOrd="0" destOrd="0" presId="urn:microsoft.com/office/officeart/2008/layout/VerticalCurvedList"/>
    <dgm:cxn modelId="{2FAA6AA8-278A-4B16-9FD6-05F73116B938}" type="presOf" srcId="{2A39B39A-38CB-4EDC-B325-AAC6C8656E63}" destId="{936500DB-62DA-4312-A411-6C2106F3324B}" srcOrd="0" destOrd="1" presId="urn:microsoft.com/office/officeart/2008/layout/VerticalCurvedList"/>
    <dgm:cxn modelId="{3B64D8C8-B0FE-4C9C-B896-D16BBD06BFF5}" srcId="{501AC648-EE8C-4A7D-B254-5EF96867C7CC}" destId="{0F4C464F-780D-4D61-A370-E62F28EA9BAE}" srcOrd="2" destOrd="0" parTransId="{FDAA27B8-03B5-43BB-AEA4-37AFADC29AB0}" sibTransId="{5CF46C1D-D764-49D7-825A-FB200FB9EA74}"/>
    <dgm:cxn modelId="{9F6AE0DF-D557-4857-AB1E-B1516BE26A1D}" type="presOf" srcId="{0F4C464F-780D-4D61-A370-E62F28EA9BAE}" destId="{936500DB-62DA-4312-A411-6C2106F3324B}" srcOrd="0" destOrd="0" presId="urn:microsoft.com/office/officeart/2008/layout/VerticalCurvedList"/>
    <dgm:cxn modelId="{5DFC91D8-EB9A-4DAA-8FAF-0B1E2182B515}" type="presParOf" srcId="{6D0069B2-9964-49D5-ADA5-EA8D338A5E81}" destId="{330C7377-53D9-417B-BE56-B6C43AC7AF18}" srcOrd="0" destOrd="0" presId="urn:microsoft.com/office/officeart/2008/layout/VerticalCurvedList"/>
    <dgm:cxn modelId="{7439BF94-2124-47D3-B6AE-334E2AD8E7EA}" type="presParOf" srcId="{330C7377-53D9-417B-BE56-B6C43AC7AF18}" destId="{046BE3B8-D566-4F27-9DCA-0FAE6FACA600}" srcOrd="0" destOrd="0" presId="urn:microsoft.com/office/officeart/2008/layout/VerticalCurvedList"/>
    <dgm:cxn modelId="{AA95D842-C86F-4314-9343-666250E5386D}" type="presParOf" srcId="{046BE3B8-D566-4F27-9DCA-0FAE6FACA600}" destId="{9486492D-4BAE-433C-B81B-4489EFEAA8C3}" srcOrd="0" destOrd="0" presId="urn:microsoft.com/office/officeart/2008/layout/VerticalCurvedList"/>
    <dgm:cxn modelId="{2C748E66-21E3-4639-9759-9F08AC410EB7}" type="presParOf" srcId="{046BE3B8-D566-4F27-9DCA-0FAE6FACA600}" destId="{C06BDDB3-6E79-4F35-ABB8-22B38D8511E7}" srcOrd="1" destOrd="0" presId="urn:microsoft.com/office/officeart/2008/layout/VerticalCurvedList"/>
    <dgm:cxn modelId="{17C1258C-B9B1-4940-9CFA-0C7CD3B747B9}" type="presParOf" srcId="{046BE3B8-D566-4F27-9DCA-0FAE6FACA600}" destId="{3FECBF46-7FCA-4075-A6A1-7098AFA6C558}" srcOrd="2" destOrd="0" presId="urn:microsoft.com/office/officeart/2008/layout/VerticalCurvedList"/>
    <dgm:cxn modelId="{3CCDD53C-D485-44CC-82A6-3F4167399647}" type="presParOf" srcId="{046BE3B8-D566-4F27-9DCA-0FAE6FACA600}" destId="{EDF97177-08D3-4A15-9C47-557768ECDE96}" srcOrd="3" destOrd="0" presId="urn:microsoft.com/office/officeart/2008/layout/VerticalCurvedList"/>
    <dgm:cxn modelId="{7EAB1104-AF79-4807-9375-86AEEAEB565E}" type="presParOf" srcId="{330C7377-53D9-417B-BE56-B6C43AC7AF18}" destId="{243048D3-89B0-4C63-8F7B-E4EFA3D5221A}" srcOrd="1" destOrd="0" presId="urn:microsoft.com/office/officeart/2008/layout/VerticalCurvedList"/>
    <dgm:cxn modelId="{18427841-11DE-4D9C-9986-9BC4E18861AE}" type="presParOf" srcId="{330C7377-53D9-417B-BE56-B6C43AC7AF18}" destId="{DD86E843-46EB-4F85-9E9D-048DE7DA8FF3}" srcOrd="2" destOrd="0" presId="urn:microsoft.com/office/officeart/2008/layout/VerticalCurvedList"/>
    <dgm:cxn modelId="{39A7664D-BF20-4664-8DB7-381766CBBE34}" type="presParOf" srcId="{DD86E843-46EB-4F85-9E9D-048DE7DA8FF3}" destId="{E83B5FF1-6EFA-4989-BBE0-45086A081A14}" srcOrd="0" destOrd="0" presId="urn:microsoft.com/office/officeart/2008/layout/VerticalCurvedList"/>
    <dgm:cxn modelId="{98FD394F-1F3F-4ECD-AE74-0B46BF8B2A38}" type="presParOf" srcId="{330C7377-53D9-417B-BE56-B6C43AC7AF18}" destId="{E9FE5C6A-80C3-4234-9F7B-23394FAB4543}" srcOrd="3" destOrd="0" presId="urn:microsoft.com/office/officeart/2008/layout/VerticalCurvedList"/>
    <dgm:cxn modelId="{7E6D80DD-51BB-4314-93FC-9F832A915C3D}" type="presParOf" srcId="{330C7377-53D9-417B-BE56-B6C43AC7AF18}" destId="{C20A5256-10CE-41AC-AC07-D092D3919475}" srcOrd="4" destOrd="0" presId="urn:microsoft.com/office/officeart/2008/layout/VerticalCurvedList"/>
    <dgm:cxn modelId="{716F993F-ADC3-4DAB-B4B3-4AC81AC93DA1}" type="presParOf" srcId="{C20A5256-10CE-41AC-AC07-D092D3919475}" destId="{BCBB74DD-FAC8-437D-B9E4-66FCC094DFE9}" srcOrd="0" destOrd="0" presId="urn:microsoft.com/office/officeart/2008/layout/VerticalCurvedList"/>
    <dgm:cxn modelId="{7B6BF061-0122-430B-9CC7-284600C2C720}" type="presParOf" srcId="{330C7377-53D9-417B-BE56-B6C43AC7AF18}" destId="{936500DB-62DA-4312-A411-6C2106F3324B}" srcOrd="5" destOrd="0" presId="urn:microsoft.com/office/officeart/2008/layout/VerticalCurvedList"/>
    <dgm:cxn modelId="{B159C789-594B-4814-A94C-57347A721CDF}" type="presParOf" srcId="{330C7377-53D9-417B-BE56-B6C43AC7AF18}" destId="{90CA9E8F-9ADE-4A01-A211-0D51024C30EA}" srcOrd="6" destOrd="0" presId="urn:microsoft.com/office/officeart/2008/layout/VerticalCurvedList"/>
    <dgm:cxn modelId="{81F9DFC5-7F1E-4944-9793-0FAC1C4371DD}" type="presParOf" srcId="{90CA9E8F-9ADE-4A01-A211-0D51024C30EA}" destId="{658D8454-474F-4EB4-83FD-291E5969671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5FFBA-7227-44C0-8072-8A3D04E8E035}">
      <dsp:nvSpPr>
        <dsp:cNvPr id="0" name=""/>
        <dsp:cNvSpPr/>
      </dsp:nvSpPr>
      <dsp:spPr>
        <a:xfrm>
          <a:off x="0" y="3428091"/>
          <a:ext cx="6911415" cy="0"/>
        </a:xfrm>
        <a:prstGeom prst="line">
          <a:avLst/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425C2-2D7B-41D2-89AE-379847BBACAC}">
      <dsp:nvSpPr>
        <dsp:cNvPr id="0" name=""/>
        <dsp:cNvSpPr/>
      </dsp:nvSpPr>
      <dsp:spPr>
        <a:xfrm>
          <a:off x="0" y="1955671"/>
          <a:ext cx="6911415" cy="0"/>
        </a:xfrm>
        <a:prstGeom prst="line">
          <a:avLst/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00977A-3E7F-4B43-AF7C-D6A4C39763D9}">
      <dsp:nvSpPr>
        <dsp:cNvPr id="0" name=""/>
        <dsp:cNvSpPr/>
      </dsp:nvSpPr>
      <dsp:spPr>
        <a:xfrm>
          <a:off x="0" y="483251"/>
          <a:ext cx="6911415" cy="0"/>
        </a:xfrm>
        <a:prstGeom prst="line">
          <a:avLst/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4ED673-929B-489D-B142-AE9D241357D4}">
      <dsp:nvSpPr>
        <dsp:cNvPr id="0" name=""/>
        <dsp:cNvSpPr/>
      </dsp:nvSpPr>
      <dsp:spPr>
        <a:xfrm>
          <a:off x="1796967" y="538"/>
          <a:ext cx="5114447" cy="482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High Demand for Efficient Data Transfer</a:t>
          </a:r>
        </a:p>
      </dsp:txBody>
      <dsp:txXfrm>
        <a:off x="1796967" y="538"/>
        <a:ext cx="5114447" cy="482713"/>
      </dsp:txXfrm>
    </dsp:sp>
    <dsp:sp modelId="{10F12E24-F1E7-4D74-AB0A-06BFE7667F77}">
      <dsp:nvSpPr>
        <dsp:cNvPr id="0" name=""/>
        <dsp:cNvSpPr/>
      </dsp:nvSpPr>
      <dsp:spPr>
        <a:xfrm>
          <a:off x="0" y="0"/>
          <a:ext cx="1796967" cy="482713"/>
        </a:xfrm>
        <a:prstGeom prst="round2SameRect">
          <a:avLst>
            <a:gd name="adj1" fmla="val 1667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1.</a:t>
          </a:r>
        </a:p>
      </dsp:txBody>
      <dsp:txXfrm>
        <a:off x="23568" y="23568"/>
        <a:ext cx="1749831" cy="459145"/>
      </dsp:txXfrm>
    </dsp:sp>
    <dsp:sp modelId="{077A8955-BA45-451E-ACA6-CFC1C7D6A8FF}">
      <dsp:nvSpPr>
        <dsp:cNvPr id="0" name=""/>
        <dsp:cNvSpPr/>
      </dsp:nvSpPr>
      <dsp:spPr>
        <a:xfrm>
          <a:off x="0" y="483251"/>
          <a:ext cx="6911415" cy="965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Hospital require rapid and reliable data transfer for patient records, medical imaging, and real-time patient monitoring.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Telemedicine and Interdepartmental Communication</a:t>
          </a:r>
        </a:p>
      </dsp:txBody>
      <dsp:txXfrm>
        <a:off x="0" y="483251"/>
        <a:ext cx="6911415" cy="965570"/>
      </dsp:txXfrm>
    </dsp:sp>
    <dsp:sp modelId="{5E7D1185-40C1-4FC2-840B-DFFF25D199BF}">
      <dsp:nvSpPr>
        <dsp:cNvPr id="0" name=""/>
        <dsp:cNvSpPr/>
      </dsp:nvSpPr>
      <dsp:spPr>
        <a:xfrm>
          <a:off x="1796967" y="1472958"/>
          <a:ext cx="5114447" cy="482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Traditional Wireless Technologies</a:t>
          </a:r>
        </a:p>
      </dsp:txBody>
      <dsp:txXfrm>
        <a:off x="1796967" y="1472958"/>
        <a:ext cx="5114447" cy="482713"/>
      </dsp:txXfrm>
    </dsp:sp>
    <dsp:sp modelId="{66F60B6C-1A6F-4F8D-90CE-32737CCD8B8E}">
      <dsp:nvSpPr>
        <dsp:cNvPr id="0" name=""/>
        <dsp:cNvSpPr/>
      </dsp:nvSpPr>
      <dsp:spPr>
        <a:xfrm>
          <a:off x="0" y="1472958"/>
          <a:ext cx="1796967" cy="482713"/>
        </a:xfrm>
        <a:prstGeom prst="round2SameRect">
          <a:avLst>
            <a:gd name="adj1" fmla="val 1667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2. </a:t>
          </a:r>
        </a:p>
      </dsp:txBody>
      <dsp:txXfrm>
        <a:off x="23568" y="1496526"/>
        <a:ext cx="1749831" cy="459145"/>
      </dsp:txXfrm>
    </dsp:sp>
    <dsp:sp modelId="{1788DC04-5C06-4071-B511-8261AAC8092E}">
      <dsp:nvSpPr>
        <dsp:cNvPr id="0" name=""/>
        <dsp:cNvSpPr/>
      </dsp:nvSpPr>
      <dsp:spPr>
        <a:xfrm>
          <a:off x="0" y="1955671"/>
          <a:ext cx="6911415" cy="965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Like Wi-Fi, face limitation in terms of bandwidth, interference, and security.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Latency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Scalability Issues </a:t>
          </a:r>
        </a:p>
      </dsp:txBody>
      <dsp:txXfrm>
        <a:off x="0" y="1955671"/>
        <a:ext cx="6911415" cy="965570"/>
      </dsp:txXfrm>
    </dsp:sp>
    <dsp:sp modelId="{EEC04CDA-227D-43CA-8F2F-D5327F796252}">
      <dsp:nvSpPr>
        <dsp:cNvPr id="0" name=""/>
        <dsp:cNvSpPr/>
      </dsp:nvSpPr>
      <dsp:spPr>
        <a:xfrm>
          <a:off x="1796967" y="2945378"/>
          <a:ext cx="5114447" cy="4827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Introducing Li-Fi in Healthcare Settings</a:t>
          </a:r>
        </a:p>
      </dsp:txBody>
      <dsp:txXfrm>
        <a:off x="1796967" y="2945378"/>
        <a:ext cx="5114447" cy="482713"/>
      </dsp:txXfrm>
    </dsp:sp>
    <dsp:sp modelId="{E2CDC02D-2E63-4A26-BA06-6951EC642E28}">
      <dsp:nvSpPr>
        <dsp:cNvPr id="0" name=""/>
        <dsp:cNvSpPr/>
      </dsp:nvSpPr>
      <dsp:spPr>
        <a:xfrm>
          <a:off x="0" y="2930964"/>
          <a:ext cx="1796967" cy="482713"/>
        </a:xfrm>
        <a:prstGeom prst="round2SameRect">
          <a:avLst>
            <a:gd name="adj1" fmla="val 16670"/>
            <a:gd name="adj2" fmla="val 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3. </a:t>
          </a:r>
        </a:p>
      </dsp:txBody>
      <dsp:txXfrm>
        <a:off x="23568" y="2954532"/>
        <a:ext cx="1749831" cy="459145"/>
      </dsp:txXfrm>
    </dsp:sp>
    <dsp:sp modelId="{43099539-BF40-4B52-8891-77CED1A8FC5B}">
      <dsp:nvSpPr>
        <dsp:cNvPr id="0" name=""/>
        <dsp:cNvSpPr/>
      </dsp:nvSpPr>
      <dsp:spPr>
        <a:xfrm>
          <a:off x="0" y="3428091"/>
          <a:ext cx="6911415" cy="9655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Wide Bandwidth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Interference free communication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Enhanced Security</a:t>
          </a:r>
        </a:p>
      </dsp:txBody>
      <dsp:txXfrm>
        <a:off x="0" y="3428091"/>
        <a:ext cx="6911415" cy="9655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32E55-A5D1-4FF3-9B9D-22070578283F}">
      <dsp:nvSpPr>
        <dsp:cNvPr id="0" name=""/>
        <dsp:cNvSpPr/>
      </dsp:nvSpPr>
      <dsp:spPr>
        <a:xfrm>
          <a:off x="3168879" y="2844310"/>
          <a:ext cx="1936515" cy="1936832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D348DA-D5A2-43CA-B611-0D519814D53B}">
      <dsp:nvSpPr>
        <dsp:cNvPr id="0" name=""/>
        <dsp:cNvSpPr/>
      </dsp:nvSpPr>
      <dsp:spPr>
        <a:xfrm>
          <a:off x="3233697" y="2926587"/>
          <a:ext cx="1807689" cy="1807687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Cost Effective</a:t>
          </a:r>
        </a:p>
      </dsp:txBody>
      <dsp:txXfrm>
        <a:off x="3492380" y="3184876"/>
        <a:ext cx="1291353" cy="1291108"/>
      </dsp:txXfrm>
    </dsp:sp>
    <dsp:sp modelId="{A8D918C0-B55F-4713-82CF-A09C1C099BED}">
      <dsp:nvSpPr>
        <dsp:cNvPr id="0" name=""/>
        <dsp:cNvSpPr/>
      </dsp:nvSpPr>
      <dsp:spPr>
        <a:xfrm rot="2700000">
          <a:off x="1214444" y="2755447"/>
          <a:ext cx="1936291" cy="1936291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24CA07-9A92-446D-A821-6B7E406FEC2D}">
      <dsp:nvSpPr>
        <dsp:cNvPr id="0" name=""/>
        <dsp:cNvSpPr/>
      </dsp:nvSpPr>
      <dsp:spPr>
        <a:xfrm>
          <a:off x="1272058" y="2844301"/>
          <a:ext cx="1807689" cy="1807687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Reliability</a:t>
          </a:r>
        </a:p>
      </dsp:txBody>
      <dsp:txXfrm>
        <a:off x="1529711" y="3102590"/>
        <a:ext cx="1291353" cy="1291108"/>
      </dsp:txXfrm>
    </dsp:sp>
    <dsp:sp modelId="{3FDBFA24-5DE1-44E7-834C-80EEAA97AF33}">
      <dsp:nvSpPr>
        <dsp:cNvPr id="0" name=""/>
        <dsp:cNvSpPr/>
      </dsp:nvSpPr>
      <dsp:spPr>
        <a:xfrm rot="2700000">
          <a:off x="4490107" y="1578458"/>
          <a:ext cx="1936291" cy="1936291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DFEF2C-2E9D-49DF-8CA0-25DBB6264490}">
      <dsp:nvSpPr>
        <dsp:cNvPr id="0" name=""/>
        <dsp:cNvSpPr/>
      </dsp:nvSpPr>
      <dsp:spPr>
        <a:xfrm>
          <a:off x="4554924" y="1642930"/>
          <a:ext cx="1807689" cy="1807687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Energy Efficiency</a:t>
          </a:r>
        </a:p>
      </dsp:txBody>
      <dsp:txXfrm>
        <a:off x="4812576" y="1901219"/>
        <a:ext cx="1291353" cy="1291108"/>
      </dsp:txXfrm>
    </dsp:sp>
    <dsp:sp modelId="{705E3D39-6B84-403C-A30E-CF8A87614512}">
      <dsp:nvSpPr>
        <dsp:cNvPr id="0" name=""/>
        <dsp:cNvSpPr/>
      </dsp:nvSpPr>
      <dsp:spPr>
        <a:xfrm rot="2700000">
          <a:off x="2488664" y="1578458"/>
          <a:ext cx="1936291" cy="1936291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035D2-8F2C-4127-9A58-2BBE8346721E}">
      <dsp:nvSpPr>
        <dsp:cNvPr id="0" name=""/>
        <dsp:cNvSpPr/>
      </dsp:nvSpPr>
      <dsp:spPr>
        <a:xfrm>
          <a:off x="2553480" y="1642930"/>
          <a:ext cx="1807689" cy="1807687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i="0" kern="1200" dirty="0">
            <a:effectLst/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Enhanced Security</a:t>
          </a:r>
          <a:endParaRPr lang="en-US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2812163" y="1901219"/>
        <a:ext cx="1291353" cy="1291108"/>
      </dsp:txXfrm>
    </dsp:sp>
    <dsp:sp modelId="{B1502AD8-EA3D-4523-8B60-AC5F07BD9474}">
      <dsp:nvSpPr>
        <dsp:cNvPr id="0" name=""/>
        <dsp:cNvSpPr/>
      </dsp:nvSpPr>
      <dsp:spPr>
        <a:xfrm rot="2700000">
          <a:off x="487220" y="1578458"/>
          <a:ext cx="1936291" cy="1936291"/>
        </a:xfrm>
        <a:prstGeom prst="teardrop">
          <a:avLst>
            <a:gd name="adj" fmla="val 1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E80CF-E0F4-4AF5-AE9D-5770056EADD0}">
      <dsp:nvSpPr>
        <dsp:cNvPr id="0" name=""/>
        <dsp:cNvSpPr/>
      </dsp:nvSpPr>
      <dsp:spPr>
        <a:xfrm>
          <a:off x="552036" y="1642930"/>
          <a:ext cx="1807689" cy="1807687"/>
        </a:xfrm>
        <a:prstGeom prst="ellipse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i="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High Data Transfer Speeds</a:t>
          </a:r>
        </a:p>
      </dsp:txBody>
      <dsp:txXfrm>
        <a:off x="810719" y="1901219"/>
        <a:ext cx="1291353" cy="12911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A0C921-43F6-4D47-972A-C90312132172}">
      <dsp:nvSpPr>
        <dsp:cNvPr id="0" name=""/>
        <dsp:cNvSpPr/>
      </dsp:nvSpPr>
      <dsp:spPr>
        <a:xfrm rot="10800000">
          <a:off x="1620744" y="402"/>
          <a:ext cx="5643706" cy="79683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1383" tIns="60960" rIns="113792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Li-Fi technology significantly enhances data transfer rates in hospitals, ensuring rapid and reliable communication for critical applications.</a:t>
          </a:r>
          <a:endParaRPr lang="en-US" sz="1600" kern="1200" dirty="0"/>
        </a:p>
      </dsp:txBody>
      <dsp:txXfrm rot="10800000">
        <a:off x="1819953" y="402"/>
        <a:ext cx="5444497" cy="796837"/>
      </dsp:txXfrm>
    </dsp:sp>
    <dsp:sp modelId="{46A4F2FB-F3FF-4A0A-BEEE-EA9D5B30BCA9}">
      <dsp:nvSpPr>
        <dsp:cNvPr id="0" name=""/>
        <dsp:cNvSpPr/>
      </dsp:nvSpPr>
      <dsp:spPr>
        <a:xfrm>
          <a:off x="1222325" y="402"/>
          <a:ext cx="796837" cy="796837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97E594-DC4D-4298-BF7E-8DF4C58DB3F9}">
      <dsp:nvSpPr>
        <dsp:cNvPr id="0" name=""/>
        <dsp:cNvSpPr/>
      </dsp:nvSpPr>
      <dsp:spPr>
        <a:xfrm rot="10800000">
          <a:off x="1620744" y="1035101"/>
          <a:ext cx="5643706" cy="79683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1383" tIns="60960" rIns="113792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Combining MIMO systems with SVD precoding optimizes packet delivery, reducing errors and improving network efficiency.</a:t>
          </a:r>
          <a:endParaRPr lang="en-US" sz="1600" kern="1200" dirty="0"/>
        </a:p>
      </dsp:txBody>
      <dsp:txXfrm rot="10800000">
        <a:off x="1819953" y="1035101"/>
        <a:ext cx="5444497" cy="796837"/>
      </dsp:txXfrm>
    </dsp:sp>
    <dsp:sp modelId="{30C65BBE-5DCE-49E7-B82D-5A084E5A020D}">
      <dsp:nvSpPr>
        <dsp:cNvPr id="0" name=""/>
        <dsp:cNvSpPr/>
      </dsp:nvSpPr>
      <dsp:spPr>
        <a:xfrm>
          <a:off x="1222325" y="1035101"/>
          <a:ext cx="796837" cy="796837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45351-2021-4C1D-8CD1-09EDC1AEC57E}">
      <dsp:nvSpPr>
        <dsp:cNvPr id="0" name=""/>
        <dsp:cNvSpPr/>
      </dsp:nvSpPr>
      <dsp:spPr>
        <a:xfrm rot="10800000">
          <a:off x="1620744" y="2069800"/>
          <a:ext cx="5643706" cy="79683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1383" tIns="60960" rIns="113792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SVD precoding ensures robust data transmission by managing channel conditions, leading to reliable connectivity in hospital settings.</a:t>
          </a:r>
          <a:endParaRPr lang="en-US" sz="1600" kern="1200" dirty="0"/>
        </a:p>
      </dsp:txBody>
      <dsp:txXfrm rot="10800000">
        <a:off x="1819953" y="2069800"/>
        <a:ext cx="5444497" cy="796837"/>
      </dsp:txXfrm>
    </dsp:sp>
    <dsp:sp modelId="{5FBA0A6E-6C8B-4926-BA98-349DC852BABA}">
      <dsp:nvSpPr>
        <dsp:cNvPr id="0" name=""/>
        <dsp:cNvSpPr/>
      </dsp:nvSpPr>
      <dsp:spPr>
        <a:xfrm>
          <a:off x="1222325" y="2033353"/>
          <a:ext cx="796837" cy="79683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FA5485-DDB9-42FF-AD36-24ADD76CE53F}">
      <dsp:nvSpPr>
        <dsp:cNvPr id="0" name=""/>
        <dsp:cNvSpPr/>
      </dsp:nvSpPr>
      <dsp:spPr>
        <a:xfrm rot="10800000">
          <a:off x="1620744" y="3104499"/>
          <a:ext cx="5643706" cy="796837"/>
        </a:xfrm>
        <a:prstGeom prst="homePlat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1383" tIns="60960" rIns="113792" bIns="60960" numCol="1" spcCol="1270" anchor="ctr" anchorCtr="0">
          <a:noAutofit/>
        </a:bodyPr>
        <a:lstStyle/>
        <a:p>
          <a:pPr marL="0" lvl="0" indent="0" algn="just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Advanced Li-Fi and SVD precoding support high-performance data transfer, improving patient care and streamlining hospital operations.</a:t>
          </a:r>
          <a:endParaRPr lang="en-US" sz="1600" kern="1200" dirty="0"/>
        </a:p>
      </dsp:txBody>
      <dsp:txXfrm rot="10800000">
        <a:off x="1819953" y="3104499"/>
        <a:ext cx="5444497" cy="796837"/>
      </dsp:txXfrm>
    </dsp:sp>
    <dsp:sp modelId="{953C1C80-4FAA-4189-A7E5-EB852350DAA0}">
      <dsp:nvSpPr>
        <dsp:cNvPr id="0" name=""/>
        <dsp:cNvSpPr/>
      </dsp:nvSpPr>
      <dsp:spPr>
        <a:xfrm>
          <a:off x="1222325" y="3104499"/>
          <a:ext cx="796837" cy="796837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F0A6EB-2F9C-4154-9077-7B4016E81A38}">
      <dsp:nvSpPr>
        <dsp:cNvPr id="0" name=""/>
        <dsp:cNvSpPr/>
      </dsp:nvSpPr>
      <dsp:spPr>
        <a:xfrm>
          <a:off x="5087" y="856840"/>
          <a:ext cx="2420831" cy="166795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875DD9-8C16-43DF-A559-2E9F42BE56BD}">
      <dsp:nvSpPr>
        <dsp:cNvPr id="0" name=""/>
        <dsp:cNvSpPr/>
      </dsp:nvSpPr>
      <dsp:spPr>
        <a:xfrm>
          <a:off x="5087" y="2524793"/>
          <a:ext cx="2420831" cy="898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Remote Medical Camps </a:t>
          </a:r>
          <a:endParaRPr lang="en-US" sz="1900" kern="1200" dirty="0"/>
        </a:p>
      </dsp:txBody>
      <dsp:txXfrm>
        <a:off x="5087" y="2524793"/>
        <a:ext cx="2420831" cy="898128"/>
      </dsp:txXfrm>
    </dsp:sp>
    <dsp:sp modelId="{963DFE41-79F9-4BB6-A5C0-337FC30DBC87}">
      <dsp:nvSpPr>
        <dsp:cNvPr id="0" name=""/>
        <dsp:cNvSpPr/>
      </dsp:nvSpPr>
      <dsp:spPr>
        <a:xfrm>
          <a:off x="2668103" y="856840"/>
          <a:ext cx="2420831" cy="1667952"/>
        </a:xfrm>
        <a:prstGeom prst="round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797" t="-4676" r="-1797" b="-41324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ABBBD-72FB-4322-9C2B-0D1A683308AA}">
      <dsp:nvSpPr>
        <dsp:cNvPr id="0" name=""/>
        <dsp:cNvSpPr/>
      </dsp:nvSpPr>
      <dsp:spPr>
        <a:xfrm>
          <a:off x="2668103" y="2524793"/>
          <a:ext cx="2420831" cy="898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Telemedicine and Remote Consultations</a:t>
          </a:r>
          <a:endParaRPr lang="en-US" sz="1900" kern="1200" dirty="0"/>
        </a:p>
      </dsp:txBody>
      <dsp:txXfrm>
        <a:off x="2668103" y="2524793"/>
        <a:ext cx="2420831" cy="898128"/>
      </dsp:txXfrm>
    </dsp:sp>
    <dsp:sp modelId="{F913B549-4A13-41E4-8CF4-0423B015C8DF}">
      <dsp:nvSpPr>
        <dsp:cNvPr id="0" name=""/>
        <dsp:cNvSpPr/>
      </dsp:nvSpPr>
      <dsp:spPr>
        <a:xfrm>
          <a:off x="5331119" y="856840"/>
          <a:ext cx="2420831" cy="1667952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5295FA-BF55-431D-8C27-E7A884FF5EB9}">
      <dsp:nvSpPr>
        <dsp:cNvPr id="0" name=""/>
        <dsp:cNvSpPr/>
      </dsp:nvSpPr>
      <dsp:spPr>
        <a:xfrm>
          <a:off x="5331119" y="2524793"/>
          <a:ext cx="2420831" cy="898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Mobile Clinics</a:t>
          </a:r>
          <a:endParaRPr lang="en-US" sz="1900" kern="1200" dirty="0"/>
        </a:p>
      </dsp:txBody>
      <dsp:txXfrm>
        <a:off x="5331119" y="2524793"/>
        <a:ext cx="2420831" cy="898128"/>
      </dsp:txXfrm>
    </dsp:sp>
    <dsp:sp modelId="{7BDCBF6C-31CE-4F96-B320-7ECCE269845F}">
      <dsp:nvSpPr>
        <dsp:cNvPr id="0" name=""/>
        <dsp:cNvSpPr/>
      </dsp:nvSpPr>
      <dsp:spPr>
        <a:xfrm>
          <a:off x="7994135" y="847099"/>
          <a:ext cx="2420831" cy="1667952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1479E-2055-4D42-95E0-753E0C90C4D7}">
      <dsp:nvSpPr>
        <dsp:cNvPr id="0" name=""/>
        <dsp:cNvSpPr/>
      </dsp:nvSpPr>
      <dsp:spPr>
        <a:xfrm>
          <a:off x="7994135" y="2524793"/>
          <a:ext cx="2420831" cy="8981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Fitness Centers and Gyms for Real-Time Health Tracking</a:t>
          </a:r>
          <a:endParaRPr lang="en-US" sz="1900" kern="1200" dirty="0"/>
        </a:p>
      </dsp:txBody>
      <dsp:txXfrm>
        <a:off x="7994135" y="2524793"/>
        <a:ext cx="2420831" cy="8981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6BDDB3-6E79-4F35-ABB8-22B38D8511E7}">
      <dsp:nvSpPr>
        <dsp:cNvPr id="0" name=""/>
        <dsp:cNvSpPr/>
      </dsp:nvSpPr>
      <dsp:spPr>
        <a:xfrm>
          <a:off x="-5153672" y="-789455"/>
          <a:ext cx="6137374" cy="6137374"/>
        </a:xfrm>
        <a:prstGeom prst="blockArc">
          <a:avLst>
            <a:gd name="adj1" fmla="val 18900000"/>
            <a:gd name="adj2" fmla="val 2700000"/>
            <a:gd name="adj3" fmla="val 352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3048D3-89B0-4C63-8F7B-E4EFA3D5221A}">
      <dsp:nvSpPr>
        <dsp:cNvPr id="0" name=""/>
        <dsp:cNvSpPr/>
      </dsp:nvSpPr>
      <dsp:spPr>
        <a:xfrm>
          <a:off x="660336" y="443547"/>
          <a:ext cx="7288172" cy="9116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656" tIns="40640" rIns="40640" bIns="4064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Li-Fi Signal Processing Techniques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Employing advanced signal processing techniques to enhance signal quality, reduce latency, and improve overall network efficiency in hospital environments.</a:t>
          </a:r>
        </a:p>
      </dsp:txBody>
      <dsp:txXfrm>
        <a:off x="660336" y="443547"/>
        <a:ext cx="7288172" cy="911692"/>
      </dsp:txXfrm>
    </dsp:sp>
    <dsp:sp modelId="{E83B5FF1-6EFA-4989-BBE0-45086A081A14}">
      <dsp:nvSpPr>
        <dsp:cNvPr id="0" name=""/>
        <dsp:cNvSpPr/>
      </dsp:nvSpPr>
      <dsp:spPr>
        <a:xfrm>
          <a:off x="62906" y="389805"/>
          <a:ext cx="1139615" cy="1139615"/>
        </a:xfrm>
        <a:prstGeom prst="ellipse">
          <a:avLst/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</dsp:sp>
    <dsp:sp modelId="{E9FE5C6A-80C3-4234-9F7B-23394FAB4543}">
      <dsp:nvSpPr>
        <dsp:cNvPr id="0" name=""/>
        <dsp:cNvSpPr/>
      </dsp:nvSpPr>
      <dsp:spPr>
        <a:xfrm>
          <a:off x="964114" y="1823385"/>
          <a:ext cx="6956772" cy="9116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656" tIns="40640" rIns="40640" bIns="4064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Li-Fi Security Mechanisms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Implementing robust encryption algorithms and security measures specific to Li-Fi technology to protect patient data and ensure privacy compliance.</a:t>
          </a:r>
        </a:p>
      </dsp:txBody>
      <dsp:txXfrm>
        <a:off x="964114" y="1823385"/>
        <a:ext cx="6956772" cy="911692"/>
      </dsp:txXfrm>
    </dsp:sp>
    <dsp:sp modelId="{BCBB74DD-FAC8-437D-B9E4-66FCC094DFE9}">
      <dsp:nvSpPr>
        <dsp:cNvPr id="0" name=""/>
        <dsp:cNvSpPr/>
      </dsp:nvSpPr>
      <dsp:spPr>
        <a:xfrm>
          <a:off x="394307" y="1709423"/>
          <a:ext cx="1139615" cy="11396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6500DB-62DA-4312-A411-6C2106F3324B}">
      <dsp:nvSpPr>
        <dsp:cNvPr id="0" name=""/>
        <dsp:cNvSpPr/>
      </dsp:nvSpPr>
      <dsp:spPr>
        <a:xfrm>
          <a:off x="632714" y="3190924"/>
          <a:ext cx="7288172" cy="9116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656" tIns="40640" rIns="40640" bIns="4064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Li-Fi-enabled IoT Devices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ctr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Integrating Li-Fi capabilities into IoT devices used in hospitals, enabling them to transmit and receive data rapidly and securely through light waves</a:t>
          </a:r>
        </a:p>
      </dsp:txBody>
      <dsp:txXfrm>
        <a:off x="632714" y="3190924"/>
        <a:ext cx="7288172" cy="911692"/>
      </dsp:txXfrm>
    </dsp:sp>
    <dsp:sp modelId="{658D8454-474F-4EB4-83FD-291E59696711}">
      <dsp:nvSpPr>
        <dsp:cNvPr id="0" name=""/>
        <dsp:cNvSpPr/>
      </dsp:nvSpPr>
      <dsp:spPr>
        <a:xfrm>
          <a:off x="62906" y="3058512"/>
          <a:ext cx="1139615" cy="1139615"/>
        </a:xfrm>
        <a:prstGeom prst="ellipse">
          <a:avLst/>
        </a:prstGeom>
        <a:gradFill rotWithShape="1">
          <a:gsLst>
            <a:gs pos="0">
              <a:schemeClr val="accent3">
                <a:lumMod val="110000"/>
                <a:satMod val="105000"/>
                <a:tint val="67000"/>
              </a:schemeClr>
            </a:gs>
            <a:gs pos="50000">
              <a:schemeClr val="accent3">
                <a:lumMod val="105000"/>
                <a:satMod val="103000"/>
                <a:tint val="73000"/>
              </a:schemeClr>
            </a:gs>
            <a:gs pos="100000">
              <a:schemeClr val="accent3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3"/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/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10/24/2024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246" y="4527441"/>
            <a:ext cx="7664824" cy="1122202"/>
          </a:xfrm>
        </p:spPr>
        <p:txBody>
          <a:bodyPr/>
          <a:lstStyle/>
          <a:p>
            <a:r>
              <a:rPr lang="en-US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Optimizing Data Transfer in Hospitals using Li-Fi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1246" y="5741168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Hamna Mughal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A243735-4F64-44CF-AA51-81BE3DE4B0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6210095"/>
              </p:ext>
            </p:extLst>
          </p:nvPr>
        </p:nvGraphicFramePr>
        <p:xfrm>
          <a:off x="838200" y="1478130"/>
          <a:ext cx="8486777" cy="3901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itle 2">
            <a:extLst>
              <a:ext uri="{FF2B5EF4-FFF2-40B4-BE49-F238E27FC236}">
                <a16:creationId xmlns:a16="http://schemas.microsoft.com/office/drawing/2014/main" id="{79E779D2-E32C-4AB9-A841-5F2D64028359}"/>
              </a:ext>
            </a:extLst>
          </p:cNvPr>
          <p:cNvSpPr txBox="1">
            <a:spLocks/>
          </p:cNvSpPr>
          <p:nvPr/>
        </p:nvSpPr>
        <p:spPr>
          <a:xfrm>
            <a:off x="2492188" y="152567"/>
            <a:ext cx="7207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Project</a:t>
            </a:r>
            <a:r>
              <a:rPr lang="en-US" sz="3600" b="1" dirty="0"/>
              <a:t>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FD4F690C-DD36-47C5-B60D-3231F96FB0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947778"/>
              </p:ext>
            </p:extLst>
          </p:nvPr>
        </p:nvGraphicFramePr>
        <p:xfrm>
          <a:off x="885973" y="1027906"/>
          <a:ext cx="10420054" cy="4279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Title 2">
            <a:extLst>
              <a:ext uri="{FF2B5EF4-FFF2-40B4-BE49-F238E27FC236}">
                <a16:creationId xmlns:a16="http://schemas.microsoft.com/office/drawing/2014/main" id="{133F9A83-3C6A-49E3-B99B-51713BCB49FF}"/>
              </a:ext>
            </a:extLst>
          </p:cNvPr>
          <p:cNvSpPr txBox="1">
            <a:spLocks/>
          </p:cNvSpPr>
          <p:nvPr/>
        </p:nvSpPr>
        <p:spPr>
          <a:xfrm>
            <a:off x="838200" y="365124"/>
            <a:ext cx="720762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930D37E0-C58F-4891-B806-AF0A99277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7964580"/>
              </p:ext>
            </p:extLst>
          </p:nvPr>
        </p:nvGraphicFramePr>
        <p:xfrm>
          <a:off x="2168177" y="1411986"/>
          <a:ext cx="7983794" cy="4558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06681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Graphic spid="11" grpId="0">
        <p:bldAsOne/>
      </p:bldGraphic>
      <p:bldGraphic spid="11" grpId="1">
        <p:bldAsOne/>
      </p:bldGraphic>
      <p:bldP spid="13" grpId="0"/>
      <p:bldP spid="13" grpId="1"/>
      <p:bldGraphic spid="14" grpId="0">
        <p:bldAsOne/>
      </p:bldGraphic>
      <p:bldGraphic spid="14" grpId="1">
        <p:bldAsOne/>
      </p:bldGraphic>
      <p:bldP spid="15" grpId="0"/>
      <p:bldP spid="15" grpId="1"/>
      <p:bldGraphic spid="16" grpId="0">
        <p:bldAsOne/>
      </p:bldGraphic>
      <p:bldGraphic spid="16" grpId="1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5267" y="736404"/>
            <a:ext cx="8421688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 to Society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65CC01-A53B-495A-820C-BEC2680E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45376A2-D935-4AD5-B66F-0362D45CDD8B}"/>
              </a:ext>
            </a:extLst>
          </p:cNvPr>
          <p:cNvSpPr txBox="1">
            <a:spLocks/>
          </p:cNvSpPr>
          <p:nvPr/>
        </p:nvSpPr>
        <p:spPr>
          <a:xfrm>
            <a:off x="1678933" y="1775012"/>
            <a:ext cx="10677939" cy="29627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data security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Faster data transfer rates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Energy-efficient data transmission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reliable connectivity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very costly</a:t>
            </a: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03BD59-EFDE-49D6-8340-8B96CAA93F2C}"/>
              </a:ext>
            </a:extLst>
          </p:cNvPr>
          <p:cNvSpPr txBox="1"/>
          <p:nvPr/>
        </p:nvSpPr>
        <p:spPr>
          <a:xfrm>
            <a:off x="7531675" y="932543"/>
            <a:ext cx="5622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Sustainable Goals 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ED6470-5505-452F-8BB6-049CC7970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6200" y="1586625"/>
            <a:ext cx="2073965" cy="223108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E91E518-60CA-4456-B86C-3D95F642541D}"/>
              </a:ext>
            </a:extLst>
          </p:cNvPr>
          <p:cNvSpPr txBox="1"/>
          <p:nvPr/>
        </p:nvSpPr>
        <p:spPr>
          <a:xfrm>
            <a:off x="6522801" y="3908402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Health and Well-Being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ACFD8A41-BCF3-49F2-92AC-FD596AD075E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422627" y="3376368"/>
            <a:ext cx="1196426" cy="101554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3A93C3E-B719-43B8-B1D4-E0B96B2507F5}"/>
              </a:ext>
            </a:extLst>
          </p:cNvPr>
          <p:cNvSpPr txBox="1"/>
          <p:nvPr/>
        </p:nvSpPr>
        <p:spPr>
          <a:xfrm>
            <a:off x="9267123" y="4491725"/>
            <a:ext cx="2924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 Healthcare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ccess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6B7FF7-9164-4779-BB51-5C630EE01ED5}"/>
              </a:ext>
            </a:extLst>
          </p:cNvPr>
          <p:cNvSpPr txBox="1">
            <a:spLocks/>
          </p:cNvSpPr>
          <p:nvPr/>
        </p:nvSpPr>
        <p:spPr>
          <a:xfrm>
            <a:off x="4036358" y="3429000"/>
            <a:ext cx="7548282" cy="7623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All For Listening</a:t>
            </a:r>
          </a:p>
          <a:p>
            <a:pPr algn="ctr"/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224118"/>
            <a:ext cx="2895600" cy="68906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3551582" cy="36512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Optimizing Data Transfer in Hospitals using Li-Fi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Subtitle 11">
            <a:extLst>
              <a:ext uri="{FF2B5EF4-FFF2-40B4-BE49-F238E27FC236}">
                <a16:creationId xmlns:a16="http://schemas.microsoft.com/office/drawing/2014/main" id="{30B9EAA7-FDBB-4E9D-9954-98B0C706B9F3}"/>
              </a:ext>
            </a:extLst>
          </p:cNvPr>
          <p:cNvSpPr txBox="1">
            <a:spLocks/>
          </p:cNvSpPr>
          <p:nvPr/>
        </p:nvSpPr>
        <p:spPr>
          <a:xfrm>
            <a:off x="894094" y="1018072"/>
            <a:ext cx="3551583" cy="5768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      Introduction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    Literature Review</a:t>
            </a:r>
          </a:p>
          <a:p>
            <a:pPr>
              <a:lnSpc>
                <a:spcPct val="120000"/>
              </a:lnSpc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     System Modeling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Block Diagram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     Hardware Implementation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Diagram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  <a:p>
            <a:pPr algn="l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      Results &amp; Discussion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9" name="Subtitle 11">
            <a:extLst>
              <a:ext uri="{FF2B5EF4-FFF2-40B4-BE49-F238E27FC236}">
                <a16:creationId xmlns:a16="http://schemas.microsoft.com/office/drawing/2014/main" id="{8A4D7B2D-F902-4E65-98A9-E114065B330B}"/>
              </a:ext>
            </a:extLst>
          </p:cNvPr>
          <p:cNvSpPr txBox="1">
            <a:spLocks/>
          </p:cNvSpPr>
          <p:nvPr/>
        </p:nvSpPr>
        <p:spPr>
          <a:xfrm>
            <a:off x="3760513" y="985218"/>
            <a:ext cx="2559605" cy="2188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    Conclusion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of Projects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 to Society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 Goals</a:t>
            </a:r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892177"/>
            <a:ext cx="8421688" cy="1325563"/>
          </a:xfrm>
        </p:spPr>
        <p:txBody>
          <a:bodyPr/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AE18657B-00F3-46AF-B259-9E5D422258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0799985"/>
              </p:ext>
            </p:extLst>
          </p:nvPr>
        </p:nvGraphicFramePr>
        <p:xfrm>
          <a:off x="2933700" y="1870500"/>
          <a:ext cx="6911415" cy="439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0009685-A77E-4167-9AAA-3B881FB84849}"/>
              </a:ext>
            </a:extLst>
          </p:cNvPr>
          <p:cNvSpPr txBox="1"/>
          <p:nvPr/>
        </p:nvSpPr>
        <p:spPr>
          <a:xfrm>
            <a:off x="2933700" y="1870500"/>
            <a:ext cx="830035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Li-Fi, or Light Fidelity, is a wireless communication technology that uses light to transmit data.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concept of Li-Fi was introduced by Harald Haas in 2011, highlighting its potential as a complementary technology to Wi-Fi.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Li-Fi transmits data by modulating light intensity in a rapid manner, allowing information to be conveyed in binary format using 0s and 1s.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technology offers high-speed data transfer and can be used in various environments, including homes, offices, and public spaces, where light sources are already present.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24B2079-52A8-4BC4-9AEA-088C5F4A7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184667"/>
            <a:ext cx="11573435" cy="5563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7" grpId="0">
        <p:bldAsOne/>
      </p:bldGraphic>
      <p:bldGraphic spid="17" grpId="1">
        <p:bldAsOne/>
      </p:bldGraphic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466164"/>
            <a:ext cx="5111750" cy="664322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4" y="1276162"/>
            <a:ext cx="6562725" cy="1525588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Sometimes, Wi-Fi struggles with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reliability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sending medical data, leading to delays in critical healthcare decisions.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Wi-Fi's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rate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not always be sufficient for the increasing volume of medical information, making quick access to patient records challenging.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 privacy is at risk with Wi-Fi due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concerns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 it may not always provide adequate protection for sensitive data.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973ECA2-BE48-4953-B45C-78EB062315A8}"/>
              </a:ext>
            </a:extLst>
          </p:cNvPr>
          <p:cNvSpPr txBox="1">
            <a:spLocks/>
          </p:cNvSpPr>
          <p:nvPr/>
        </p:nvSpPr>
        <p:spPr>
          <a:xfrm>
            <a:off x="1362075" y="-83391"/>
            <a:ext cx="5111750" cy="1204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76295C3F-1EA0-41D1-A50A-77A0614DC0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7186678"/>
              </p:ext>
            </p:extLst>
          </p:nvPr>
        </p:nvGraphicFramePr>
        <p:xfrm>
          <a:off x="685800" y="466164"/>
          <a:ext cx="10515600" cy="50932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0090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  <p:bldP spid="7" grpId="0"/>
      <p:bldP spid="7" grpId="1"/>
      <p:bldGraphic spid="8" grpId="0">
        <p:bldAsOne/>
      </p:bldGraphic>
      <p:bldGraphic spid="8" grpId="1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C934F4-9A3C-4F1F-834C-4A02487F505A}"/>
              </a:ext>
            </a:extLst>
          </p:cNvPr>
          <p:cNvSpPr/>
          <p:nvPr/>
        </p:nvSpPr>
        <p:spPr>
          <a:xfrm>
            <a:off x="2487168" y="2441448"/>
            <a:ext cx="6931152" cy="813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434F87B-AFB2-423D-BA14-DC9BA7D0BB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4050562"/>
              </p:ext>
            </p:extLst>
          </p:nvPr>
        </p:nvGraphicFramePr>
        <p:xfrm>
          <a:off x="838200" y="1460487"/>
          <a:ext cx="10575233" cy="4895863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652246">
                  <a:extLst>
                    <a:ext uri="{9D8B030D-6E8A-4147-A177-3AD203B41FA5}">
                      <a16:colId xmlns:a16="http://schemas.microsoft.com/office/drawing/2014/main" val="1141407824"/>
                    </a:ext>
                  </a:extLst>
                </a:gridCol>
                <a:gridCol w="6929178">
                  <a:extLst>
                    <a:ext uri="{9D8B030D-6E8A-4147-A177-3AD203B41FA5}">
                      <a16:colId xmlns:a16="http://schemas.microsoft.com/office/drawing/2014/main" val="2203361226"/>
                    </a:ext>
                  </a:extLst>
                </a:gridCol>
                <a:gridCol w="1993809">
                  <a:extLst>
                    <a:ext uri="{9D8B030D-6E8A-4147-A177-3AD203B41FA5}">
                      <a16:colId xmlns:a16="http://schemas.microsoft.com/office/drawing/2014/main" val="3786545115"/>
                    </a:ext>
                  </a:extLst>
                </a:gridCol>
              </a:tblGrid>
              <a:tr h="267499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 of 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223363"/>
                  </a:ext>
                </a:extLst>
              </a:tr>
              <a:tr h="689623">
                <a:tc rowSpan="3">
                  <a:txBody>
                    <a:bodyPr/>
                    <a:lstStyle/>
                    <a:p>
                      <a:pPr algn="just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Communication model designing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Mana, 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Sreelal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Maravanchery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et al. "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LiFi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experiments in a hospital." Optical Fiber Communication Conference. Optica Publishing Group, 2020.</a:t>
                      </a:r>
                      <a:endParaRPr lang="en-US" sz="1200" b="1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limited Signal range, </a:t>
                      </a:r>
                      <a:r>
                        <a:rPr lang="en-US" sz="1200" b="1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physical obstacle susceptibility.</a:t>
                      </a:r>
                      <a:endParaRPr lang="en-US" sz="1200" b="1" i="0" u="none" strike="noStrike" kern="1200" baseline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114403"/>
                  </a:ext>
                </a:extLst>
              </a:tr>
              <a:tr h="712308">
                <a:tc vMerge="1">
                  <a:txBody>
                    <a:bodyPr/>
                    <a:lstStyle/>
                    <a:p>
                      <a:pPr algn="just"/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Nugraha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Toha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Ardi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Yudhi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Ardiyanto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"Li-Fi technology for transmitting data in hospital environments." 2020 1st International Conference on Information Technology, Advanced Mechanical and Electrical Engineering (ICITAMEE). IEEE, 2020.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Signal range problems and potential limitations 	</a:t>
                      </a:r>
                    </a:p>
                    <a:p>
                      <a:pPr algn="just"/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761147"/>
                  </a:ext>
                </a:extLst>
              </a:tr>
              <a:tr h="535052">
                <a:tc vMerge="1">
                  <a:txBody>
                    <a:bodyPr/>
                    <a:lstStyle/>
                    <a:p>
                      <a:pPr algn="just"/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base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Lorenz, Pascal, and 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Louiza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Hamada. "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LiFi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Towards 5G: Concepts Challenges Applications in 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Telemedecine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." 2020 Second International Conference on Embedded &amp; Distributed Systems (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EDiS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). IEEE, 2020.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Potential interoperability and scalability issues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168415"/>
                  </a:ext>
                </a:extLst>
              </a:tr>
              <a:tr h="601871">
                <a:tc rowSpan="3">
                  <a:txBody>
                    <a:bodyPr/>
                    <a:lstStyle/>
                    <a:p>
                      <a:pPr algn="just"/>
                      <a:r>
                        <a:rPr lang="en-US" sz="1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Integration of various sensors.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Gatti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Ravi, et al. "Implementation of Health Monitoring System for Patients using Li-Fi Technology." 2021 International Conference on Recent Trends on Electronics, Information, Communication &amp; Technology (RTEICT). IEEE, 2021.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challenges in upholding security protocols, especially with regard to the privacy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6829554"/>
                  </a:ext>
                </a:extLst>
              </a:tr>
              <a:tr h="712308">
                <a:tc vMerge="1">
                  <a:txBody>
                    <a:bodyPr/>
                    <a:lstStyle/>
                    <a:p>
                      <a:pPr algn="just"/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Sarkar, 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Manash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et al. "An Intelligent Health Diagnosis System Based on a Secure Data Transfer Through Li-Fi Technology." New Trends and Applications in Internet of Things (IoT) and Big Data Analytics. Cham: Springer International Publishing, 2022. 149-171.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possible difficulties in coexisting with network scalability. 	</a:t>
                      </a:r>
                    </a:p>
                    <a:p>
                      <a:pPr algn="just"/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2349371"/>
                  </a:ext>
                </a:extLst>
              </a:tr>
              <a:tr h="712308">
                <a:tc vMerge="1">
                  <a:txBody>
                    <a:bodyPr/>
                    <a:lstStyle/>
                    <a:p>
                      <a:pPr algn="just"/>
                      <a:endParaRPr lang="en-US"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Elmangosh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Nailal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Ibrahim 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Ighneiwa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Ibtihal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Fawzi </a:t>
                      </a:r>
                      <a:r>
                        <a:rPr lang="en-US" sz="1200" b="1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ElShami</a:t>
                      </a:r>
                      <a:r>
                        <a:rPr lang="en-US" sz="12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"The Impact of Li-Fi Technology on Industrial Wireless Sensors Networks." 2022 International Conference on Engineering &amp; MIS (ICEMIS). IEEE, 2022.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possible difficulties in coexisting with other wireless technologies</a:t>
                      </a:r>
                    </a:p>
                    <a:p>
                      <a:pPr algn="just"/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0255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DIAGRAM(SISO &amp; MIMO)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6EF24C-1695-4A2B-8483-A3B67FDE8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16" y="1690688"/>
            <a:ext cx="7914967" cy="4165611"/>
          </a:xfrm>
          <a:prstGeom prst="rect">
            <a:avLst/>
          </a:prstGeom>
        </p:spPr>
      </p:pic>
      <p:sp>
        <p:nvSpPr>
          <p:cNvPr id="2" name="Teardrop 1">
            <a:extLst>
              <a:ext uri="{FF2B5EF4-FFF2-40B4-BE49-F238E27FC236}">
                <a16:creationId xmlns:a16="http://schemas.microsoft.com/office/drawing/2014/main" id="{DC2DEF61-D05B-43AB-884C-4094341A82D8}"/>
              </a:ext>
            </a:extLst>
          </p:cNvPr>
          <p:cNvSpPr/>
          <p:nvPr/>
        </p:nvSpPr>
        <p:spPr>
          <a:xfrm rot="4792720">
            <a:off x="820011" y="731870"/>
            <a:ext cx="1442858" cy="1171150"/>
          </a:xfrm>
          <a:prstGeom prst="teardrop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5F9B5-215E-49FA-A967-9B5A43800F1C}"/>
              </a:ext>
            </a:extLst>
          </p:cNvPr>
          <p:cNvSpPr txBox="1"/>
          <p:nvPr/>
        </p:nvSpPr>
        <p:spPr>
          <a:xfrm>
            <a:off x="1038182" y="1086612"/>
            <a:ext cx="1006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86652D-7861-4AB5-8D3E-423BBF39EB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" t="44127" r="23294" b="4143"/>
          <a:stretch/>
        </p:blipFill>
        <p:spPr>
          <a:xfrm>
            <a:off x="1745274" y="3095385"/>
            <a:ext cx="8651453" cy="2760914"/>
          </a:xfrm>
          <a:prstGeom prst="rect">
            <a:avLst/>
          </a:prstGeom>
        </p:spPr>
      </p:pic>
      <p:sp>
        <p:nvSpPr>
          <p:cNvPr id="12" name="Teardrop 11">
            <a:extLst>
              <a:ext uri="{FF2B5EF4-FFF2-40B4-BE49-F238E27FC236}">
                <a16:creationId xmlns:a16="http://schemas.microsoft.com/office/drawing/2014/main" id="{3F6B4FAD-3818-4B1F-9087-ECDEE91FE8F4}"/>
              </a:ext>
            </a:extLst>
          </p:cNvPr>
          <p:cNvSpPr/>
          <p:nvPr/>
        </p:nvSpPr>
        <p:spPr>
          <a:xfrm rot="10342160">
            <a:off x="10370119" y="1807461"/>
            <a:ext cx="1442858" cy="1171150"/>
          </a:xfrm>
          <a:prstGeom prst="teardrop">
            <a:avLst>
              <a:gd name="adj" fmla="val 100000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830C3-3C7A-4179-AA9B-B6DD12DCFF36}"/>
              </a:ext>
            </a:extLst>
          </p:cNvPr>
          <p:cNvSpPr txBox="1"/>
          <p:nvPr/>
        </p:nvSpPr>
        <p:spPr>
          <a:xfrm>
            <a:off x="10396727" y="2190739"/>
            <a:ext cx="1732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CC7D39-CC25-4636-BFC1-7659A65C8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839" y="1499387"/>
            <a:ext cx="8256319" cy="4308577"/>
          </a:xfrm>
          <a:prstGeom prst="rect">
            <a:avLst/>
          </a:prstGeom>
        </p:spPr>
      </p:pic>
      <p:sp>
        <p:nvSpPr>
          <p:cNvPr id="15" name="Teardrop 14">
            <a:extLst>
              <a:ext uri="{FF2B5EF4-FFF2-40B4-BE49-F238E27FC236}">
                <a16:creationId xmlns:a16="http://schemas.microsoft.com/office/drawing/2014/main" id="{D8E05C1A-4483-41D1-9A18-E54E1B0074B6}"/>
              </a:ext>
            </a:extLst>
          </p:cNvPr>
          <p:cNvSpPr/>
          <p:nvPr/>
        </p:nvSpPr>
        <p:spPr>
          <a:xfrm rot="10010456">
            <a:off x="9978563" y="338590"/>
            <a:ext cx="1442858" cy="1171150"/>
          </a:xfrm>
          <a:prstGeom prst="teardrop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1BE48E-6A4F-4E86-BFA7-B590D263638E}"/>
              </a:ext>
            </a:extLst>
          </p:cNvPr>
          <p:cNvSpPr txBox="1"/>
          <p:nvPr/>
        </p:nvSpPr>
        <p:spPr>
          <a:xfrm>
            <a:off x="10204252" y="686502"/>
            <a:ext cx="1732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MIMO</a:t>
            </a:r>
          </a:p>
        </p:txBody>
      </p:sp>
    </p:spTree>
    <p:extLst>
      <p:ext uri="{BB962C8B-B14F-4D97-AF65-F5344CB8AC3E}">
        <p14:creationId xmlns:p14="http://schemas.microsoft.com/office/powerpoint/2010/main" val="309809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/>
      <p:bldP spid="4" grpId="1"/>
      <p:bldP spid="12" grpId="0" animBg="1"/>
      <p:bldP spid="12" grpId="1" animBg="1"/>
      <p:bldP spid="13" grpId="0"/>
      <p:bldP spid="13" grpId="1"/>
      <p:bldP spid="15" grpId="0" animBg="1"/>
      <p:bldP spid="15" grpId="1" animBg="1"/>
      <p:bldP spid="17" grpId="0"/>
      <p:bldP spid="1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30" y="374903"/>
            <a:ext cx="6382893" cy="499111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Modeling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8F21B23-F57A-4BF5-822C-C131BA50D7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4630" y="1102121"/>
                <a:ext cx="10677939" cy="39771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0" indent="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400" kern="1200" spc="5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received signal y of the PDs is formulated as</a:t>
                </a:r>
              </a:p>
              <a:p>
                <a:r>
                  <a:rPr lang="en-US" sz="1900" dirty="0">
                    <a:latin typeface="NimbusRomNo9L-Regu"/>
                    <a:cs typeface="Times New Roman" panose="02020603050405020304" pitchFamily="18" charset="0"/>
                  </a:rPr>
                  <a:t>                                                                                       </a:t>
                </a:r>
                <a:r>
                  <a:rPr lang="en-US" sz="19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= Hx + n      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(1)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multiple channel input.</a:t>
                </a:r>
              </a:p>
              <a:p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Further single value decomposition applied on H describe below. </a:t>
                </a:r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                                                                                     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𝑯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= 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𝑼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∑</m:t>
                    </m:r>
                    <m:sSup>
                      <m:sSupPr>
                        <m:ctrlPr>
                          <a:rPr lang="en-US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1800" b="1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           </a:t>
                </a:r>
                <a:r>
                  <a:rPr lang="en-US" sz="1800" b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(2)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U is an orthogonal matrix (m x m) </a:t>
                </a:r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∑ is a (m x n) diagonal matrix with non-negative real numbers</a:t>
                </a:r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18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V is the (n x n) orthogonal matrix. </a:t>
                </a:r>
                <a:endParaRPr lang="en-US" sz="1800" dirty="0"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dirty="0">
                    <a:latin typeface="Times New Roman" panose="02020603050405020304" pitchFamily="18" charset="0"/>
                    <a:ea typeface="Calibri" panose="020F0502020204030204" pitchFamily="34" charset="0"/>
                    <a:cs typeface="Arial" panose="020B0604020202020204" pitchFamily="34" charset="0"/>
                  </a:rPr>
                  <a:t>Substitute equation (2) in to original equation (1):  -</a:t>
                </a:r>
              </a:p>
              <a:p>
                <a:pPr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800" b="1" dirty="0"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                                              </a:t>
                </a:r>
                <a:r>
                  <a:rPr lang="en-US" sz="1800" b="1" dirty="0">
                    <a:latin typeface="NimbusRomNo9L-Regu"/>
                    <a:cs typeface="Times New Roman" panose="02020603050405020304" pitchFamily="18" charset="0"/>
                  </a:rPr>
                  <a:t> 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𝑯𝒙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𝑼</m:t>
                        </m:r>
                        <m:r>
                          <a:rPr lang="en-US" sz="1800" b="1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sz="18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sup>
                        </m:sSup>
                      </m:e>
                    </m:d>
                    <m:r>
                      <a:rPr lang="en-US" sz="18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en-US" sz="1800" b="1" dirty="0"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       </a:t>
                </a:r>
                <a:r>
                  <a:rPr lang="en-US" sz="1800" b="1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(3)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</a:t>
                </a:r>
              </a:p>
              <a:p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:endParaRPr lang="en-GB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28F21B23-F57A-4BF5-822C-C131BA50D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630" y="1102121"/>
                <a:ext cx="10677939" cy="3977102"/>
              </a:xfrm>
              <a:prstGeom prst="rect">
                <a:avLst/>
              </a:prstGeom>
              <a:blipFill>
                <a:blip r:embed="rId2"/>
                <a:stretch>
                  <a:fillRect l="-342" t="-1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D2A25B1-0E74-450E-BFF4-EE3B602AB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408" y="1230225"/>
            <a:ext cx="4291584" cy="372089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B221BB-2F6E-40D2-89B9-9F24E01CB1BD}"/>
              </a:ext>
            </a:extLst>
          </p:cNvPr>
          <p:cNvSpPr/>
          <p:nvPr/>
        </p:nvSpPr>
        <p:spPr>
          <a:xfrm>
            <a:off x="1335024" y="2039112"/>
            <a:ext cx="2267712" cy="329184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7BFCE428-6F55-4DFD-93B0-59965D3A6AF2}"/>
              </a:ext>
            </a:extLst>
          </p:cNvPr>
          <p:cNvSpPr/>
          <p:nvPr/>
        </p:nvSpPr>
        <p:spPr>
          <a:xfrm rot="10521336">
            <a:off x="1105585" y="2694199"/>
            <a:ext cx="2494734" cy="195228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C25A29-31E2-4B5B-840C-EE407483E779}"/>
              </a:ext>
            </a:extLst>
          </p:cNvPr>
          <p:cNvSpPr txBox="1"/>
          <p:nvPr/>
        </p:nvSpPr>
        <p:spPr>
          <a:xfrm>
            <a:off x="1193522" y="3157424"/>
            <a:ext cx="231886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decomposes a matrix into three simpler matrices</a:t>
            </a:r>
          </a:p>
          <a:p>
            <a:pPr algn="ctr"/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analyze and simplify matrices</a:t>
            </a:r>
            <a:endParaRPr lang="en-US" sz="1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5316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/>
      <p:bldP spid="1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219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diagram (tx &amp; rx)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FD023F-CCBA-4173-937A-B9FB0DCC0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1417320"/>
            <a:ext cx="7810499" cy="3867138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C88973E6-6800-4B4B-B130-C59902CD2985}"/>
              </a:ext>
            </a:extLst>
          </p:cNvPr>
          <p:cNvSpPr/>
          <p:nvPr/>
        </p:nvSpPr>
        <p:spPr>
          <a:xfrm rot="17823633">
            <a:off x="577236" y="637778"/>
            <a:ext cx="1604522" cy="1621010"/>
          </a:xfrm>
          <a:prstGeom prst="wedgeEllipseCallou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DB95-E99F-4C83-B03C-F2699964F806}"/>
              </a:ext>
            </a:extLst>
          </p:cNvPr>
          <p:cNvSpPr txBox="1"/>
          <p:nvPr/>
        </p:nvSpPr>
        <p:spPr>
          <a:xfrm>
            <a:off x="568244" y="1263617"/>
            <a:ext cx="189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SISO TX END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ED5C2E-4961-4F7C-A3D3-BAF40101C466}"/>
              </a:ext>
            </a:extLst>
          </p:cNvPr>
          <p:cNvSpPr txBox="1"/>
          <p:nvPr/>
        </p:nvSpPr>
        <p:spPr>
          <a:xfrm>
            <a:off x="562702" y="1263617"/>
            <a:ext cx="189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SISO RX END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20D874-DCD5-44B5-AB3F-62F244E95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657" y="1402154"/>
            <a:ext cx="7854184" cy="3598803"/>
          </a:xfrm>
          <a:prstGeom prst="rect">
            <a:avLst/>
          </a:prstGeom>
        </p:spPr>
      </p:pic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1F3AEF00-8F72-4B5F-BD39-6AE59457B03C}"/>
              </a:ext>
            </a:extLst>
          </p:cNvPr>
          <p:cNvSpPr/>
          <p:nvPr/>
        </p:nvSpPr>
        <p:spPr>
          <a:xfrm rot="1809179">
            <a:off x="10016319" y="562947"/>
            <a:ext cx="1744177" cy="1738892"/>
          </a:xfrm>
          <a:prstGeom prst="wedgeEllipseCallou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4D42A9-BCB6-4E05-A561-B0256694DC15}"/>
              </a:ext>
            </a:extLst>
          </p:cNvPr>
          <p:cNvSpPr txBox="1"/>
          <p:nvPr/>
        </p:nvSpPr>
        <p:spPr>
          <a:xfrm>
            <a:off x="10001249" y="1232654"/>
            <a:ext cx="1803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MIMO TX END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D5585D-953B-42E8-BED5-EE3DC10824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5" y="1437920"/>
            <a:ext cx="8220075" cy="39886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CE92CD-778A-4F06-B11B-2396655152A2}"/>
              </a:ext>
            </a:extLst>
          </p:cNvPr>
          <p:cNvSpPr txBox="1"/>
          <p:nvPr/>
        </p:nvSpPr>
        <p:spPr>
          <a:xfrm>
            <a:off x="10011745" y="1247727"/>
            <a:ext cx="1859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MIMO RX END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6FB4B13-1337-437D-A3FF-DD39256D1A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278" y="1251912"/>
            <a:ext cx="8763922" cy="426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7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11" grpId="0" build="allAtOnce"/>
      <p:bldP spid="13" grpId="0" animBg="1"/>
      <p:bldP spid="13" grpId="1" animBg="1"/>
      <p:bldP spid="14" grpId="0"/>
      <p:bldP spid="14" grpId="1"/>
      <p:bldP spid="16" grpId="0"/>
      <p:bldP spid="16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219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Analysis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Optimizing Data Transfer in Hospitals using Li-Fi Technology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C0E81-7DAB-415F-BCEB-7511AE35B86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" r="1937" b="1453"/>
          <a:stretch/>
        </p:blipFill>
        <p:spPr bwMode="auto">
          <a:xfrm>
            <a:off x="4991100" y="2461330"/>
            <a:ext cx="5143500" cy="36003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82D564-DDEF-42B7-9DDC-3CECBDC2E663}"/>
              </a:ext>
            </a:extLst>
          </p:cNvPr>
          <p:cNvSpPr txBox="1"/>
          <p:nvPr/>
        </p:nvSpPr>
        <p:spPr>
          <a:xfrm>
            <a:off x="838200" y="1428754"/>
            <a:ext cx="5781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SISO &amp; MIMO - Data Rate Vs Distance Graph</a:t>
            </a:r>
            <a:endParaRPr lang="en-US" sz="2000" dirty="0"/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FDA208E4-B595-465D-B197-935CA0AECB1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43889" y="1912249"/>
            <a:ext cx="596690" cy="39816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E19D7B68-FCC4-48C8-A1BB-805C1AD138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20204" y="1863191"/>
            <a:ext cx="615882" cy="44728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331440-6265-40CC-85F9-EA8FBFC3814F}"/>
              </a:ext>
            </a:extLst>
          </p:cNvPr>
          <p:cNvSpPr txBox="1"/>
          <p:nvPr/>
        </p:nvSpPr>
        <p:spPr>
          <a:xfrm>
            <a:off x="816553" y="1444631"/>
            <a:ext cx="578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SISO &amp; MIMO - Bit Error Rate Vs Distance Graph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9BA1BBB-16B5-41F7-B250-9C8C00049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100" y="2445453"/>
            <a:ext cx="4999153" cy="3749365"/>
          </a:xfrm>
          <a:prstGeom prst="rect">
            <a:avLst/>
          </a:prstGeom>
        </p:spPr>
      </p:pic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A2A3D535-65F4-4487-8290-CD210E5AE56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65165" y="1884261"/>
            <a:ext cx="660754" cy="49338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E41F7EF-7182-49C4-AB41-0164F443776C}"/>
              </a:ext>
            </a:extLst>
          </p:cNvPr>
          <p:cNvSpPr txBox="1"/>
          <p:nvPr/>
        </p:nvSpPr>
        <p:spPr>
          <a:xfrm>
            <a:off x="794906" y="1451413"/>
            <a:ext cx="5781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SISO &amp; MIMO - PDR Vs Simulation Time Graph</a:t>
            </a:r>
            <a:endParaRPr lang="en-US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75967C-3707-499A-A470-445B80453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755" y="2542490"/>
            <a:ext cx="5044877" cy="37188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9343E4FF-04FC-47CA-9C40-A6698BF290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3622891"/>
                  </p:ext>
                </p:extLst>
              </p:nvPr>
            </p:nvGraphicFramePr>
            <p:xfrm>
              <a:off x="2678278" y="1578852"/>
              <a:ext cx="6835441" cy="3814786"/>
            </p:xfrm>
            <a:graphic>
              <a:graphicData uri="http://schemas.openxmlformats.org/drawingml/2006/table">
                <a:tbl>
                  <a:tblPr firstRow="1" firstCol="1" bandRow="1">
                    <a:tableStyleId>{5FD0F851-EC5A-4D38-B0AD-8093EC10F338}</a:tableStyleId>
                  </a:tblPr>
                  <a:tblGrid>
                    <a:gridCol w="722348">
                      <a:extLst>
                        <a:ext uri="{9D8B030D-6E8A-4147-A177-3AD203B41FA5}">
                          <a16:colId xmlns:a16="http://schemas.microsoft.com/office/drawing/2014/main" val="3350202337"/>
                        </a:ext>
                      </a:extLst>
                    </a:gridCol>
                    <a:gridCol w="673175">
                      <a:extLst>
                        <a:ext uri="{9D8B030D-6E8A-4147-A177-3AD203B41FA5}">
                          <a16:colId xmlns:a16="http://schemas.microsoft.com/office/drawing/2014/main" val="2476980024"/>
                        </a:ext>
                      </a:extLst>
                    </a:gridCol>
                    <a:gridCol w="959076">
                      <a:extLst>
                        <a:ext uri="{9D8B030D-6E8A-4147-A177-3AD203B41FA5}">
                          <a16:colId xmlns:a16="http://schemas.microsoft.com/office/drawing/2014/main" val="783096416"/>
                        </a:ext>
                      </a:extLst>
                    </a:gridCol>
                    <a:gridCol w="959076">
                      <a:extLst>
                        <a:ext uri="{9D8B030D-6E8A-4147-A177-3AD203B41FA5}">
                          <a16:colId xmlns:a16="http://schemas.microsoft.com/office/drawing/2014/main" val="1113656780"/>
                        </a:ext>
                      </a:extLst>
                    </a:gridCol>
                    <a:gridCol w="621147">
                      <a:extLst>
                        <a:ext uri="{9D8B030D-6E8A-4147-A177-3AD203B41FA5}">
                          <a16:colId xmlns:a16="http://schemas.microsoft.com/office/drawing/2014/main" val="1963757383"/>
                        </a:ext>
                      </a:extLst>
                    </a:gridCol>
                    <a:gridCol w="791184">
                      <a:extLst>
                        <a:ext uri="{9D8B030D-6E8A-4147-A177-3AD203B41FA5}">
                          <a16:colId xmlns:a16="http://schemas.microsoft.com/office/drawing/2014/main" val="3550653354"/>
                        </a:ext>
                      </a:extLst>
                    </a:gridCol>
                    <a:gridCol w="747227">
                      <a:extLst>
                        <a:ext uri="{9D8B030D-6E8A-4147-A177-3AD203B41FA5}">
                          <a16:colId xmlns:a16="http://schemas.microsoft.com/office/drawing/2014/main" val="2406670030"/>
                        </a:ext>
                      </a:extLst>
                    </a:gridCol>
                    <a:gridCol w="700714">
                      <a:extLst>
                        <a:ext uri="{9D8B030D-6E8A-4147-A177-3AD203B41FA5}">
                          <a16:colId xmlns:a16="http://schemas.microsoft.com/office/drawing/2014/main" val="2774780783"/>
                        </a:ext>
                      </a:extLst>
                    </a:gridCol>
                    <a:gridCol w="661494">
                      <a:extLst>
                        <a:ext uri="{9D8B030D-6E8A-4147-A177-3AD203B41FA5}">
                          <a16:colId xmlns:a16="http://schemas.microsoft.com/office/drawing/2014/main" val="3241087841"/>
                        </a:ext>
                      </a:extLst>
                    </a:gridCol>
                  </a:tblGrid>
                  <a:tr h="829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Distance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(cm)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SISO Data Rate (bps)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SISO Bit Error Rate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(BER)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            Exponent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3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SISO PDR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(%)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MIMO Data Rate (bps)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MIMO Bit Error Rate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(BER)</a:t>
                          </a:r>
                        </a:p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       Exponent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3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MIMO PDR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(%)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93097097"/>
                      </a:ext>
                    </a:extLst>
                  </a:tr>
                  <a:tr h="50126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378.85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0.043175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95.7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875.73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0.0043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99.5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05323492"/>
                      </a:ext>
                    </a:extLst>
                  </a:tr>
                  <a:tr h="47931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371.96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0.07965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92.0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772.37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00047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96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79900104"/>
                      </a:ext>
                    </a:extLst>
                  </a:tr>
                  <a:tr h="50126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365.65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0.085225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91.4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750.43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0.0593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94.06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17187581"/>
                      </a:ext>
                    </a:extLst>
                  </a:tr>
                  <a:tr h="50126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150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355.49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720.38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0.0852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91.47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53641454"/>
                      </a:ext>
                    </a:extLst>
                  </a:tr>
                  <a:tr h="50126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180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342.57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0.14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709.89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0.1126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88.73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66639866"/>
                      </a:ext>
                    </a:extLst>
                  </a:tr>
                  <a:tr h="50126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210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321.19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0.19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81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681.25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0.1484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85.15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517267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22">
                <a:extLst>
                  <a:ext uri="{FF2B5EF4-FFF2-40B4-BE49-F238E27FC236}">
                    <a16:creationId xmlns:a16="http://schemas.microsoft.com/office/drawing/2014/main" id="{9343E4FF-04FC-47CA-9C40-A6698BF2904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3622891"/>
                  </p:ext>
                </p:extLst>
              </p:nvPr>
            </p:nvGraphicFramePr>
            <p:xfrm>
              <a:off x="2678278" y="1578852"/>
              <a:ext cx="6835441" cy="3814786"/>
            </p:xfrm>
            <a:graphic>
              <a:graphicData uri="http://schemas.openxmlformats.org/drawingml/2006/table">
                <a:tbl>
                  <a:tblPr firstRow="1" firstCol="1" bandRow="1">
                    <a:tableStyleId>{5FD0F851-EC5A-4D38-B0AD-8093EC10F338}</a:tableStyleId>
                  </a:tblPr>
                  <a:tblGrid>
                    <a:gridCol w="722348">
                      <a:extLst>
                        <a:ext uri="{9D8B030D-6E8A-4147-A177-3AD203B41FA5}">
                          <a16:colId xmlns:a16="http://schemas.microsoft.com/office/drawing/2014/main" val="3350202337"/>
                        </a:ext>
                      </a:extLst>
                    </a:gridCol>
                    <a:gridCol w="673175">
                      <a:extLst>
                        <a:ext uri="{9D8B030D-6E8A-4147-A177-3AD203B41FA5}">
                          <a16:colId xmlns:a16="http://schemas.microsoft.com/office/drawing/2014/main" val="2476980024"/>
                        </a:ext>
                      </a:extLst>
                    </a:gridCol>
                    <a:gridCol w="959076">
                      <a:extLst>
                        <a:ext uri="{9D8B030D-6E8A-4147-A177-3AD203B41FA5}">
                          <a16:colId xmlns:a16="http://schemas.microsoft.com/office/drawing/2014/main" val="783096416"/>
                        </a:ext>
                      </a:extLst>
                    </a:gridCol>
                    <a:gridCol w="959076">
                      <a:extLst>
                        <a:ext uri="{9D8B030D-6E8A-4147-A177-3AD203B41FA5}">
                          <a16:colId xmlns:a16="http://schemas.microsoft.com/office/drawing/2014/main" val="1113656780"/>
                        </a:ext>
                      </a:extLst>
                    </a:gridCol>
                    <a:gridCol w="621147">
                      <a:extLst>
                        <a:ext uri="{9D8B030D-6E8A-4147-A177-3AD203B41FA5}">
                          <a16:colId xmlns:a16="http://schemas.microsoft.com/office/drawing/2014/main" val="1963757383"/>
                        </a:ext>
                      </a:extLst>
                    </a:gridCol>
                    <a:gridCol w="791184">
                      <a:extLst>
                        <a:ext uri="{9D8B030D-6E8A-4147-A177-3AD203B41FA5}">
                          <a16:colId xmlns:a16="http://schemas.microsoft.com/office/drawing/2014/main" val="3550653354"/>
                        </a:ext>
                      </a:extLst>
                    </a:gridCol>
                    <a:gridCol w="747227">
                      <a:extLst>
                        <a:ext uri="{9D8B030D-6E8A-4147-A177-3AD203B41FA5}">
                          <a16:colId xmlns:a16="http://schemas.microsoft.com/office/drawing/2014/main" val="2406670030"/>
                        </a:ext>
                      </a:extLst>
                    </a:gridCol>
                    <a:gridCol w="700714">
                      <a:extLst>
                        <a:ext uri="{9D8B030D-6E8A-4147-A177-3AD203B41FA5}">
                          <a16:colId xmlns:a16="http://schemas.microsoft.com/office/drawing/2014/main" val="2774780783"/>
                        </a:ext>
                      </a:extLst>
                    </a:gridCol>
                    <a:gridCol w="661494">
                      <a:extLst>
                        <a:ext uri="{9D8B030D-6E8A-4147-A177-3AD203B41FA5}">
                          <a16:colId xmlns:a16="http://schemas.microsoft.com/office/drawing/2014/main" val="3241087841"/>
                        </a:ext>
                      </a:extLst>
                    </a:gridCol>
                  </a:tblGrid>
                  <a:tr h="829127"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Distance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(cm)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SISO Data Rate (bps)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SISO Bit Error Rate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(BER)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            Exponent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3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SISO PDR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(%)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MIMO Data Rate (bps)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MIMO Bit Error Rate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(BER)</a:t>
                          </a:r>
                        </a:p>
                        <a:p>
                          <a:pPr marL="0" marR="0" algn="l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Value       Exponent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3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MIMO PDR</a:t>
                          </a: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12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marL="0" marR="0" algn="ctr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(%)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493097097"/>
                      </a:ext>
                    </a:extLst>
                  </a:tr>
                  <a:tr h="50126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378.85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0.043175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244304" t="-172289" r="-366456" b="-4927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95.7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875.73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0.0043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780870" t="-172289" r="-95652" b="-4927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99.5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705323492"/>
                      </a:ext>
                    </a:extLst>
                  </a:tr>
                  <a:tr h="47931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371.96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0.07965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244304" t="-289744" r="-366456" b="-4243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92.0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772.37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00047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780870" t="-289744" r="-95652" b="-4243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96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79900104"/>
                      </a:ext>
                    </a:extLst>
                  </a:tr>
                  <a:tr h="50126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120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365.65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0.085225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244304" t="-366265" r="-366456" b="-298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91.4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750.43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0.0593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780870" t="-366265" r="-95652" b="-298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94.06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417187581"/>
                      </a:ext>
                    </a:extLst>
                  </a:tr>
                  <a:tr h="50126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150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355.49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244304" t="-471951" r="-366456" b="-2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90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720.38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0.0852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780870" t="-471951" r="-95652" b="-2024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91.47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53641454"/>
                      </a:ext>
                    </a:extLst>
                  </a:tr>
                  <a:tr h="50126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180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342.57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0.14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244304" t="-565060" r="-36645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86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709.89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0.1126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780870" t="-565060" r="-95652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88.73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66639866"/>
                      </a:ext>
                    </a:extLst>
                  </a:tr>
                  <a:tr h="501268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210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321.19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0.19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244304" t="-673171" r="-366456" b="-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81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681.25</a:t>
                          </a:r>
                          <a:endParaRPr lang="en-US" sz="120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0.1484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5"/>
                          <a:stretch>
                            <a:fillRect l="-780870" t="-673171" r="-95652" b="-122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 </a:t>
                          </a: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85.15</a:t>
                          </a:r>
                          <a:endParaRPr lang="en-US" sz="1200" dirty="0">
                            <a:effectLst/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517267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F3F15634-9D96-4AC4-92AC-8ECC08D5D692}"/>
              </a:ext>
            </a:extLst>
          </p:cNvPr>
          <p:cNvSpPr txBox="1"/>
          <p:nvPr/>
        </p:nvSpPr>
        <p:spPr>
          <a:xfrm>
            <a:off x="2111761" y="816907"/>
            <a:ext cx="7968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COMPARISON OF SISO AND MIMO RESULTS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3817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allAtOnce"/>
      <p:bldP spid="12" grpId="0"/>
      <p:bldP spid="12" grpId="1"/>
      <p:bldP spid="15" grpId="0"/>
      <p:bldP spid="15" grpId="1"/>
      <p:bldP spid="24" grpId="0"/>
      <p:bldP spid="24" grpId="1"/>
    </p:bld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" id="{11346FDE-2DA4-453A-ACF7-41117CE5C235}" vid="{A628C74B-DC45-4C37-9A15-B37206CA45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Props1.xml><?xml version="1.0" encoding="utf-8"?>
<ds:datastoreItem xmlns:ds="http://schemas.openxmlformats.org/officeDocument/2006/customXml" ds:itemID="{00E6EE1E-660B-46C6-AC21-8E505FB957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263</TotalTime>
  <Words>1240</Words>
  <Application>Microsoft Office PowerPoint</Application>
  <PresentationFormat>Widescreen</PresentationFormat>
  <Paragraphs>280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Cambria Math</vt:lpstr>
      <vt:lpstr>NimbusRomNo9L-Regu</vt:lpstr>
      <vt:lpstr>Tenorite</vt:lpstr>
      <vt:lpstr>Times New Roman</vt:lpstr>
      <vt:lpstr>Office Theme</vt:lpstr>
      <vt:lpstr>Optimizing Data Transfer in Hospitals using Li-Fi Technology</vt:lpstr>
      <vt:lpstr>AGENDA</vt:lpstr>
      <vt:lpstr>INTRODUCTION</vt:lpstr>
      <vt:lpstr>Problem Statement</vt:lpstr>
      <vt:lpstr>LITERATURE REVIEW</vt:lpstr>
      <vt:lpstr>BLOCK DIAGRAM(SISO &amp; MIMO)</vt:lpstr>
      <vt:lpstr>Mathematical Modeling</vt:lpstr>
      <vt:lpstr>Hardware diagram (tx &amp; rx)</vt:lpstr>
      <vt:lpstr>Performance Analysis</vt:lpstr>
      <vt:lpstr>CONCLUSION</vt:lpstr>
      <vt:lpstr>Benefit to Society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Data Transfer in Hospitals using Li-Fi Technology</dc:title>
  <dc:creator>S M</dc:creator>
  <cp:lastModifiedBy>S M</cp:lastModifiedBy>
  <cp:revision>63</cp:revision>
  <dcterms:created xsi:type="dcterms:W3CDTF">2024-10-23T09:22:56Z</dcterms:created>
  <dcterms:modified xsi:type="dcterms:W3CDTF">2024-10-24T13:58:51Z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